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9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4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7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1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4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69EC-F1D4-436E-B63E-1E1750A01E0B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1F02-80E9-42E1-8D5F-FC2284B86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r>
              <a:rPr lang="en-US" dirty="0" smtClean="0"/>
              <a:t>Upton Sinclair – The Jungle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was the emphasis of Sinclair’s novel? What was he trying to show?</a:t>
            </a:r>
          </a:p>
          <a:p>
            <a:r>
              <a:rPr lang="en-US" dirty="0" smtClean="0"/>
              <a:t>Where did the canned meat come from? How did it have an effect on the Spanish American War?</a:t>
            </a:r>
          </a:p>
          <a:p>
            <a:r>
              <a:rPr lang="en-US" dirty="0" smtClean="0"/>
              <a:t>How was the meat packing industry cheating the consumer?</a:t>
            </a:r>
          </a:p>
          <a:p>
            <a:r>
              <a:rPr lang="en-US" dirty="0" smtClean="0"/>
              <a:t>Were there any laws passed to protect the consumer before the writing of the novel?</a:t>
            </a:r>
          </a:p>
          <a:p>
            <a:r>
              <a:rPr lang="en-US" dirty="0" smtClean="0"/>
              <a:t>What were some dangers or afflictions that workers would have to deal with while working in </a:t>
            </a:r>
            <a:r>
              <a:rPr lang="en-US" dirty="0" err="1" smtClean="0"/>
              <a:t>Packingtown</a:t>
            </a:r>
            <a:r>
              <a:rPr lang="en-US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94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Upton Sinclair – The Jungle</vt:lpstr>
    </vt:vector>
  </TitlesOfParts>
  <Company>Wicomico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Upton Sinclair – The Jungle</dc:title>
  <dc:creator>DABBATIE</dc:creator>
  <cp:lastModifiedBy>DABBATIE</cp:lastModifiedBy>
  <cp:revision>1</cp:revision>
  <dcterms:created xsi:type="dcterms:W3CDTF">2012-03-06T13:20:15Z</dcterms:created>
  <dcterms:modified xsi:type="dcterms:W3CDTF">2012-03-06T13:27:31Z</dcterms:modified>
</cp:coreProperties>
</file>