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1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3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0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6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7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7272F-8090-4508-9BBE-C57BD3E7944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DC627-DAB5-4BF3-B641-BD8F6C070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 of 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game of Life teach conformity back in the 1950’s? Are there any other games/toys that have taught you life lessons?</a:t>
            </a:r>
          </a:p>
          <a:p>
            <a:endParaRPr lang="en-US" dirty="0"/>
          </a:p>
          <a:p>
            <a:pPr lvl="1"/>
            <a:r>
              <a:rPr lang="en-US" smtClean="0"/>
              <a:t>At least 3 </a:t>
            </a:r>
            <a:r>
              <a:rPr lang="en-US" dirty="0" smtClean="0"/>
              <a:t>examples from </a:t>
            </a:r>
            <a:r>
              <a:rPr lang="en-US" smtClean="0"/>
              <a:t>the game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Game of Life</vt:lpstr>
    </vt:vector>
  </TitlesOfParts>
  <Company>Wicomico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Game of Life</dc:title>
  <dc:creator>WCBOE</dc:creator>
  <cp:lastModifiedBy>WCBOE</cp:lastModifiedBy>
  <cp:revision>2</cp:revision>
  <dcterms:created xsi:type="dcterms:W3CDTF">2013-04-12T12:06:10Z</dcterms:created>
  <dcterms:modified xsi:type="dcterms:W3CDTF">2013-04-12T12:58:03Z</dcterms:modified>
</cp:coreProperties>
</file>