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4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2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9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5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0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1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ADF68-A7A2-4DFB-8755-662D078A03AC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A8270-97A4-47FB-AA0F-F306D05F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5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Civil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What were some of the compromises that had saved the Union before? How did the proposed 1860 amendment plan to save the Union?</a:t>
            </a:r>
          </a:p>
          <a:p>
            <a:r>
              <a:rPr lang="en-US" dirty="0" smtClean="0"/>
              <a:t>Why was destroying slavery an important war goal?</a:t>
            </a:r>
          </a:p>
          <a:p>
            <a:r>
              <a:rPr lang="en-US" dirty="0" smtClean="0"/>
              <a:t>Why did so many soldiers die from disease?</a:t>
            </a:r>
          </a:p>
          <a:p>
            <a:r>
              <a:rPr lang="en-US" dirty="0" smtClean="0"/>
              <a:t>How was the Civil War the first technological war?</a:t>
            </a:r>
          </a:p>
          <a:p>
            <a:r>
              <a:rPr lang="en-US" dirty="0" smtClean="0"/>
              <a:t>What role did women play in the </a:t>
            </a:r>
            <a:r>
              <a:rPr lang="en-US" smtClean="0"/>
              <a:t>Civil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0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Civil War</vt:lpstr>
    </vt:vector>
  </TitlesOfParts>
  <Company>Wicomico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</dc:title>
  <dc:creator>DABBATIE</dc:creator>
  <cp:lastModifiedBy>DABBATIE</cp:lastModifiedBy>
  <cp:revision>2</cp:revision>
  <dcterms:created xsi:type="dcterms:W3CDTF">2012-01-11T13:07:39Z</dcterms:created>
  <dcterms:modified xsi:type="dcterms:W3CDTF">2012-01-11T13:20:35Z</dcterms:modified>
</cp:coreProperties>
</file>