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18D6-062C-40DA-9E87-FE5DB4EB7D31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4BEB-6FCB-4F4D-8757-EB3F13804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656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18D6-062C-40DA-9E87-FE5DB4EB7D31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4BEB-6FCB-4F4D-8757-EB3F13804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462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18D6-062C-40DA-9E87-FE5DB4EB7D31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4BEB-6FCB-4F4D-8757-EB3F13804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58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18D6-062C-40DA-9E87-FE5DB4EB7D31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4BEB-6FCB-4F4D-8757-EB3F13804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271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18D6-062C-40DA-9E87-FE5DB4EB7D31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4BEB-6FCB-4F4D-8757-EB3F13804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18D6-062C-40DA-9E87-FE5DB4EB7D31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4BEB-6FCB-4F4D-8757-EB3F13804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78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18D6-062C-40DA-9E87-FE5DB4EB7D31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4BEB-6FCB-4F4D-8757-EB3F13804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40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18D6-062C-40DA-9E87-FE5DB4EB7D31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4BEB-6FCB-4F4D-8757-EB3F13804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74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18D6-062C-40DA-9E87-FE5DB4EB7D31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4BEB-6FCB-4F4D-8757-EB3F13804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858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18D6-062C-40DA-9E87-FE5DB4EB7D31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4BEB-6FCB-4F4D-8757-EB3F13804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414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18D6-062C-40DA-9E87-FE5DB4EB7D31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4BEB-6FCB-4F4D-8757-EB3F13804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970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F18D6-062C-40DA-9E87-FE5DB4EB7D31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24BEB-6FCB-4F4D-8757-EB3F13804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091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Persuasive Writing (Worth 30 Points – Due 1/13)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have examined a variety of individuals who have influenced US History.  Pick one area of US History from the following list.  Select a person who in your opinion greatly influenced the development of the United States.</a:t>
            </a:r>
          </a:p>
          <a:p>
            <a:r>
              <a:rPr lang="en-US" dirty="0" smtClean="0"/>
              <a:t>In a well constructed essay of 3-5 paragraphs explain why the individual of your choice is more significant than others from the same area of study.</a:t>
            </a:r>
          </a:p>
          <a:p>
            <a:r>
              <a:rPr lang="en-US" dirty="0" smtClean="0"/>
              <a:t>Areas of study include…</a:t>
            </a:r>
          </a:p>
          <a:p>
            <a:pPr lvl="1"/>
            <a:r>
              <a:rPr lang="en-US" dirty="0" smtClean="0"/>
              <a:t>Politics</a:t>
            </a:r>
          </a:p>
          <a:p>
            <a:pPr lvl="1"/>
            <a:r>
              <a:rPr lang="en-US" dirty="0" smtClean="0"/>
              <a:t>Religion</a:t>
            </a:r>
          </a:p>
          <a:p>
            <a:pPr lvl="1"/>
            <a:r>
              <a:rPr lang="en-US" dirty="0" smtClean="0"/>
              <a:t>Exploration</a:t>
            </a:r>
          </a:p>
          <a:p>
            <a:pPr lvl="1"/>
            <a:r>
              <a:rPr lang="en-US" dirty="0" smtClean="0"/>
              <a:t>War</a:t>
            </a:r>
          </a:p>
          <a:p>
            <a:pPr lvl="1"/>
            <a:r>
              <a:rPr lang="en-US" dirty="0" smtClean="0"/>
              <a:t>Equality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4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Persuasive Writing (Worth 30 Points – Due 1/13)</vt:lpstr>
    </vt:vector>
  </TitlesOfParts>
  <Company>WCBOE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Persuasive Writing (Worth 30 Points – Due 1/13)</dc:title>
  <dc:creator>Don Abbatiello</dc:creator>
  <cp:lastModifiedBy>Don Abbatiello</cp:lastModifiedBy>
  <cp:revision>1</cp:revision>
  <dcterms:created xsi:type="dcterms:W3CDTF">2017-01-06T19:43:35Z</dcterms:created>
  <dcterms:modified xsi:type="dcterms:W3CDTF">2017-01-06T19:43:49Z</dcterms:modified>
</cp:coreProperties>
</file>