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1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0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8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1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4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3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2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4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4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9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9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F7C7F-6C06-4E99-AA6C-3DA727E97EFE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07CB-547C-403B-A7FD-AC1042324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Panama Canal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Where were many of the canal workers from?</a:t>
            </a:r>
          </a:p>
          <a:p>
            <a:r>
              <a:rPr lang="en-US" sz="3200" dirty="0" smtClean="0"/>
              <a:t>How did the ICC attempt to keep workers?</a:t>
            </a:r>
          </a:p>
          <a:p>
            <a:r>
              <a:rPr lang="en-US" sz="3200" dirty="0" smtClean="0"/>
              <a:t>How did the mosquito </a:t>
            </a:r>
            <a:r>
              <a:rPr lang="en-US" sz="3200" dirty="0" smtClean="0"/>
              <a:t>brigade stop </a:t>
            </a:r>
            <a:r>
              <a:rPr lang="en-US" sz="3200" dirty="0" smtClean="0"/>
              <a:t>the spread of mosquito born illnesses?</a:t>
            </a:r>
          </a:p>
          <a:p>
            <a:r>
              <a:rPr lang="en-US" sz="3200" dirty="0" smtClean="0"/>
              <a:t>What were gold and silver workers?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756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Panama Canal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Panama Canal</dc:title>
  <dc:creator>Don Abbatiello</dc:creator>
  <cp:lastModifiedBy>Don Abbatiello</cp:lastModifiedBy>
  <cp:revision>5</cp:revision>
  <dcterms:created xsi:type="dcterms:W3CDTF">2016-03-08T19:01:37Z</dcterms:created>
  <dcterms:modified xsi:type="dcterms:W3CDTF">2016-03-09T15:38:24Z</dcterms:modified>
</cp:coreProperties>
</file>