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3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7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3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1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5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2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5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3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34807-4BCE-4FCA-B038-768A12AB30F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BDE7-F2FA-46C1-991B-60BD1E710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4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americanexperience/features/timeline/panam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Panama Canal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http://www.pbs.org/wgbh/americanexperience/features/timeline/panama/</a:t>
            </a:r>
            <a:endParaRPr lang="en-US" dirty="0" smtClean="0"/>
          </a:p>
          <a:p>
            <a:r>
              <a:rPr lang="en-US" dirty="0" smtClean="0"/>
              <a:t>Open in </a:t>
            </a:r>
            <a:r>
              <a:rPr lang="en-US" dirty="0" err="1" smtClean="0"/>
              <a:t>firefox</a:t>
            </a:r>
            <a:endParaRPr lang="en-US" dirty="0" smtClean="0"/>
          </a:p>
          <a:p>
            <a:r>
              <a:rPr lang="en-US" dirty="0" smtClean="0"/>
              <a:t>Watch the video Travel the Panama Canal</a:t>
            </a:r>
          </a:p>
          <a:p>
            <a:r>
              <a:rPr lang="en-US" dirty="0" smtClean="0"/>
              <a:t>Watch the animation on the Panama Canal</a:t>
            </a:r>
          </a:p>
          <a:p>
            <a:r>
              <a:rPr lang="en-US" dirty="0" smtClean="0"/>
              <a:t>Use the photo gallery working on the Panama Canal to look for the answers on the screen.</a:t>
            </a:r>
          </a:p>
          <a:p>
            <a:r>
              <a:rPr lang="en-US" dirty="0" smtClean="0"/>
              <a:t>Scroll through the interactive map of </a:t>
            </a:r>
            <a:r>
              <a:rPr lang="en-US" smtClean="0"/>
              <a:t>the Panama Canal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6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Panama Canal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Panama Canal</dc:title>
  <dc:creator>Don Abbatiello</dc:creator>
  <cp:lastModifiedBy>Don Abbatiello</cp:lastModifiedBy>
  <cp:revision>3</cp:revision>
  <dcterms:created xsi:type="dcterms:W3CDTF">2016-03-08T16:02:21Z</dcterms:created>
  <dcterms:modified xsi:type="dcterms:W3CDTF">2016-03-08T16:50:31Z</dcterms:modified>
</cp:coreProperties>
</file>