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934E-A798-48F4-A6AE-0D244BB78B24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193-D6A9-48D7-8FF2-E0A445D1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9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934E-A798-48F4-A6AE-0D244BB78B24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193-D6A9-48D7-8FF2-E0A445D1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4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934E-A798-48F4-A6AE-0D244BB78B24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193-D6A9-48D7-8FF2-E0A445D1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2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934E-A798-48F4-A6AE-0D244BB78B24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193-D6A9-48D7-8FF2-E0A445D1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934E-A798-48F4-A6AE-0D244BB78B24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193-D6A9-48D7-8FF2-E0A445D1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934E-A798-48F4-A6AE-0D244BB78B24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193-D6A9-48D7-8FF2-E0A445D1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3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934E-A798-48F4-A6AE-0D244BB78B24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193-D6A9-48D7-8FF2-E0A445D1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4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934E-A798-48F4-A6AE-0D244BB78B24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193-D6A9-48D7-8FF2-E0A445D1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8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934E-A798-48F4-A6AE-0D244BB78B24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193-D6A9-48D7-8FF2-E0A445D1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9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934E-A798-48F4-A6AE-0D244BB78B24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193-D6A9-48D7-8FF2-E0A445D1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5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934E-A798-48F4-A6AE-0D244BB78B24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5193-D6A9-48D7-8FF2-E0A445D1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9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7934E-A798-48F4-A6AE-0D244BB78B24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E5193-D6A9-48D7-8FF2-E0A445D1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2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Lynching in Salisbury, </a:t>
            </a:r>
            <a:r>
              <a:rPr lang="en-US" dirty="0" err="1" smtClean="0"/>
              <a:t>Md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dispute led to the death of Daniel Elliott?</a:t>
            </a:r>
          </a:p>
          <a:p>
            <a:r>
              <a:rPr lang="en-US" dirty="0" smtClean="0"/>
              <a:t>Where was Williams lynched?</a:t>
            </a:r>
          </a:p>
          <a:p>
            <a:r>
              <a:rPr lang="en-US" dirty="0" smtClean="0"/>
              <a:t>What conflict </a:t>
            </a:r>
            <a:r>
              <a:rPr lang="en-US" dirty="0" smtClean="0"/>
              <a:t>is shown within </a:t>
            </a:r>
            <a:r>
              <a:rPr lang="en-US" dirty="0" smtClean="0"/>
              <a:t>the state of Maryland as a result of the lynching?</a:t>
            </a:r>
          </a:p>
          <a:p>
            <a:r>
              <a:rPr lang="en-US" dirty="0" smtClean="0"/>
              <a:t>Why did Salisbury residents advocate a boycott of the Baltimore Sun?</a:t>
            </a:r>
          </a:p>
          <a:p>
            <a:r>
              <a:rPr lang="en-US" dirty="0" smtClean="0"/>
              <a:t>Why was no one charged with the lynching?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6" y="1524000"/>
            <a:ext cx="3746939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3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614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4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57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Lynching in Salisbury, Md</vt:lpstr>
      <vt:lpstr>PowerPoint Presentation</vt:lpstr>
      <vt:lpstr>PowerPoint Presentation</vt:lpstr>
    </vt:vector>
  </TitlesOfParts>
  <Company>Wicomico County Board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Lynching in Salisbury, Md</dc:title>
  <dc:creator>DABBATIE</dc:creator>
  <cp:lastModifiedBy>Don Abbatiello</cp:lastModifiedBy>
  <cp:revision>7</cp:revision>
  <cp:lastPrinted>2013-11-06T12:31:27Z</cp:lastPrinted>
  <dcterms:created xsi:type="dcterms:W3CDTF">2011-10-27T12:28:54Z</dcterms:created>
  <dcterms:modified xsi:type="dcterms:W3CDTF">2015-10-30T17:48:04Z</dcterms:modified>
</cp:coreProperties>
</file>