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6EDB-C89F-4D33-91D4-3CC9534A6C11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2ACB-CFE2-4CC3-AC13-802B8E5B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5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6EDB-C89F-4D33-91D4-3CC9534A6C11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2ACB-CFE2-4CC3-AC13-802B8E5B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4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6EDB-C89F-4D33-91D4-3CC9534A6C11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2ACB-CFE2-4CC3-AC13-802B8E5B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8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6EDB-C89F-4D33-91D4-3CC9534A6C11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2ACB-CFE2-4CC3-AC13-802B8E5B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7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6EDB-C89F-4D33-91D4-3CC9534A6C11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2ACB-CFE2-4CC3-AC13-802B8E5B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3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6EDB-C89F-4D33-91D4-3CC9534A6C11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2ACB-CFE2-4CC3-AC13-802B8E5B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8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6EDB-C89F-4D33-91D4-3CC9534A6C11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2ACB-CFE2-4CC3-AC13-802B8E5B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2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6EDB-C89F-4D33-91D4-3CC9534A6C11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2ACB-CFE2-4CC3-AC13-802B8E5B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7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6EDB-C89F-4D33-91D4-3CC9534A6C11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2ACB-CFE2-4CC3-AC13-802B8E5B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1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6EDB-C89F-4D33-91D4-3CC9534A6C11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2ACB-CFE2-4CC3-AC13-802B8E5B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3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6EDB-C89F-4D33-91D4-3CC9534A6C11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2ACB-CFE2-4CC3-AC13-802B8E5B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7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66EDB-C89F-4D33-91D4-3CC9534A6C11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F2ACB-CFE2-4CC3-AC13-802B8E5BD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2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58" y="422677"/>
            <a:ext cx="4369783" cy="60104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610" y="422677"/>
            <a:ext cx="4461627" cy="601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32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321" y="10965"/>
            <a:ext cx="6671256" cy="677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4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Douglas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two things that Douglas warns will happen if Lincoln is elected?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 what points is Lincoln willing to agree with Douglas? On what points does he differ from Douglas?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4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38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Lincoln Douglas Debate</vt:lpstr>
    </vt:vector>
  </TitlesOfParts>
  <Company>WCBOE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2, 5, &amp; 6</dc:title>
  <dc:creator>Don Abbatiello</dc:creator>
  <cp:lastModifiedBy>Don Abbatiello</cp:lastModifiedBy>
  <cp:revision>6</cp:revision>
  <dcterms:created xsi:type="dcterms:W3CDTF">2015-12-15T13:26:54Z</dcterms:created>
  <dcterms:modified xsi:type="dcterms:W3CDTF">2016-07-13T15:06:01Z</dcterms:modified>
</cp:coreProperties>
</file>