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A8284-6E3D-43D9-8CDF-75B50E5EAC12}"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250107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A8284-6E3D-43D9-8CDF-75B50E5EAC12}"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327436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A8284-6E3D-43D9-8CDF-75B50E5EAC12}"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313385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A8284-6E3D-43D9-8CDF-75B50E5EAC12}"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157604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A8284-6E3D-43D9-8CDF-75B50E5EAC12}"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4274119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A8284-6E3D-43D9-8CDF-75B50E5EAC12}"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87440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A8284-6E3D-43D9-8CDF-75B50E5EAC12}" type="datetimeFigureOut">
              <a:rPr lang="en-US" smtClean="0"/>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47616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A8284-6E3D-43D9-8CDF-75B50E5EAC12}" type="datetimeFigureOut">
              <a:rPr lang="en-US" smtClean="0"/>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122047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A8284-6E3D-43D9-8CDF-75B50E5EAC12}" type="datetimeFigureOut">
              <a:rPr lang="en-US" smtClean="0"/>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22945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A8284-6E3D-43D9-8CDF-75B50E5EAC12}"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600088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A8284-6E3D-43D9-8CDF-75B50E5EAC12}"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AD10B-F836-4DF8-AB7C-EE0200A7E4D0}" type="slidenum">
              <a:rPr lang="en-US" smtClean="0"/>
              <a:t>‹#›</a:t>
            </a:fld>
            <a:endParaRPr lang="en-US"/>
          </a:p>
        </p:txBody>
      </p:sp>
    </p:spTree>
    <p:extLst>
      <p:ext uri="{BB962C8B-B14F-4D97-AF65-F5344CB8AC3E}">
        <p14:creationId xmlns:p14="http://schemas.microsoft.com/office/powerpoint/2010/main" val="299377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A8284-6E3D-43D9-8CDF-75B50E5EAC12}" type="datetimeFigureOut">
              <a:rPr lang="en-US" smtClean="0"/>
              <a:t>11/13/2012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AD10B-F836-4DF8-AB7C-EE0200A7E4D0}" type="slidenum">
              <a:rPr lang="en-US" smtClean="0"/>
              <a:t>‹#›</a:t>
            </a:fld>
            <a:endParaRPr lang="en-US"/>
          </a:p>
        </p:txBody>
      </p:sp>
    </p:spTree>
    <p:extLst>
      <p:ext uri="{BB962C8B-B14F-4D97-AF65-F5344CB8AC3E}">
        <p14:creationId xmlns:p14="http://schemas.microsoft.com/office/powerpoint/2010/main" val="464686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image" Target="../media/image3.emf"/><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6" y="28433"/>
            <a:ext cx="2047875"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48" y="1676400"/>
            <a:ext cx="4029075"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6474" y="123683"/>
            <a:ext cx="441007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41" y="3048000"/>
            <a:ext cx="49815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4946" y="1502960"/>
            <a:ext cx="23145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37928" y="102785"/>
            <a:ext cx="2505075"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811" y="3886200"/>
            <a:ext cx="2047875" cy="148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221" y="5387809"/>
            <a:ext cx="441325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27837" y="1593945"/>
            <a:ext cx="231616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33380" y="3558961"/>
            <a:ext cx="2505075"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88342" y="3897573"/>
            <a:ext cx="4986337"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3" name="Picture 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18595" y="5497346"/>
            <a:ext cx="402907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660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Assembly Line</a:t>
            </a:r>
            <a:endParaRPr lang="en-US" dirty="0"/>
          </a:p>
        </p:txBody>
      </p:sp>
      <p:sp>
        <p:nvSpPr>
          <p:cNvPr id="3" name="Content Placeholder 2"/>
          <p:cNvSpPr>
            <a:spLocks noGrp="1"/>
          </p:cNvSpPr>
          <p:nvPr>
            <p:ph idx="1"/>
          </p:nvPr>
        </p:nvSpPr>
        <p:spPr>
          <a:xfrm>
            <a:off x="457200" y="838200"/>
            <a:ext cx="8229600" cy="6019800"/>
          </a:xfrm>
        </p:spPr>
        <p:txBody>
          <a:bodyPr>
            <a:normAutofit fontScale="85000" lnSpcReduction="20000"/>
          </a:bodyPr>
          <a:lstStyle/>
          <a:p>
            <a:r>
              <a:rPr lang="en-US" dirty="0" smtClean="0"/>
              <a:t>Meet with your group, you will have a few minutes to come up with a name for your car company.</a:t>
            </a:r>
          </a:p>
          <a:p>
            <a:r>
              <a:rPr lang="en-US" dirty="0" smtClean="0"/>
              <a:t>There will be two rounds of car construction. The car company </a:t>
            </a:r>
            <a:r>
              <a:rPr lang="en-US" smtClean="0"/>
              <a:t>that builds the </a:t>
            </a:r>
            <a:r>
              <a:rPr lang="en-US" dirty="0" smtClean="0"/>
              <a:t>most cars over the two rounds wins.</a:t>
            </a:r>
          </a:p>
          <a:p>
            <a:r>
              <a:rPr lang="en-US" dirty="0" smtClean="0"/>
              <a:t>In between the two rounds will be a break for you to reflect on what worked and what didn’t for your car company and to alter the process to make it more efficient.</a:t>
            </a:r>
          </a:p>
          <a:p>
            <a:r>
              <a:rPr lang="en-US" dirty="0" smtClean="0"/>
              <a:t>At the end each company member will take one of the cars and create an advertisement for their car. (Name of the car, cost, where to get one, attributes of car, etc.)</a:t>
            </a:r>
          </a:p>
          <a:p>
            <a:r>
              <a:rPr lang="en-US" dirty="0" smtClean="0"/>
              <a:t>On the back of your advertisement you will answer the following. How do you think your car company did? What worked and what didn’t? If there was a third round what could be done to make your car company even more efficient?</a:t>
            </a:r>
            <a:endParaRPr lang="en-US" dirty="0"/>
          </a:p>
        </p:txBody>
      </p:sp>
    </p:spTree>
    <p:extLst>
      <p:ext uri="{BB962C8B-B14F-4D97-AF65-F5344CB8AC3E}">
        <p14:creationId xmlns:p14="http://schemas.microsoft.com/office/powerpoint/2010/main" val="3599182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166</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Assembly Line</vt:lpstr>
    </vt:vector>
  </TitlesOfParts>
  <Company>Wicomico County Board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WCBOE</dc:creator>
  <cp:lastModifiedBy>WCBOE</cp:lastModifiedBy>
  <cp:revision>3</cp:revision>
  <cp:lastPrinted>2012-11-13T12:06:59Z</cp:lastPrinted>
  <dcterms:created xsi:type="dcterms:W3CDTF">2012-11-12T20:21:25Z</dcterms:created>
  <dcterms:modified xsi:type="dcterms:W3CDTF">2012-11-13T15:51:01Z</dcterms:modified>
</cp:coreProperties>
</file>