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7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6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6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3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4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7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4F6F-7936-4E68-9037-35F1CDF87BBD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A8911-9C75-4942-9C92-7E1D7586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did the Emancipation Proclamation take effect?</a:t>
            </a:r>
          </a:p>
          <a:p>
            <a:r>
              <a:rPr lang="en-US" dirty="0" smtClean="0"/>
              <a:t>Who has the responsibility of maintaining the freedom of former slaves?</a:t>
            </a:r>
          </a:p>
          <a:p>
            <a:r>
              <a:rPr lang="en-US" dirty="0" smtClean="0"/>
              <a:t>Why does Lincoln believe the Emancipation is a necessary measure?</a:t>
            </a:r>
          </a:p>
          <a:p>
            <a:r>
              <a:rPr lang="en-US" dirty="0" smtClean="0"/>
              <a:t>Where does the Emancipation take effect? (generally)</a:t>
            </a:r>
          </a:p>
          <a:p>
            <a:r>
              <a:rPr lang="en-US" dirty="0" smtClean="0"/>
              <a:t>What are three states where the Emancipation takes effect?</a:t>
            </a:r>
          </a:p>
          <a:p>
            <a:r>
              <a:rPr lang="en-US" dirty="0" smtClean="0"/>
              <a:t>What advice does Lincoln offer former slaves in the Emancipation?</a:t>
            </a:r>
          </a:p>
          <a:p>
            <a:r>
              <a:rPr lang="en-US" dirty="0" smtClean="0"/>
              <a:t>What job does he offer </a:t>
            </a:r>
            <a:r>
              <a:rPr lang="en-US" smtClean="0"/>
              <a:t>free black men?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Emancipation Proclamation</vt:lpstr>
    </vt:vector>
  </TitlesOfParts>
  <Company>Wicomico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Emancipation Proclamation</dc:title>
  <dc:creator>dabbatie</dc:creator>
  <cp:lastModifiedBy>dabbatie</cp:lastModifiedBy>
  <cp:revision>1</cp:revision>
  <dcterms:created xsi:type="dcterms:W3CDTF">2014-01-27T13:26:09Z</dcterms:created>
  <dcterms:modified xsi:type="dcterms:W3CDTF">2014-01-27T13:28:46Z</dcterms:modified>
</cp:coreProperties>
</file>