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47" d="100"/>
          <a:sy n="47" d="100"/>
        </p:scale>
        <p:origin x="74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15A94B-BD6C-4E92-8492-3287C6D47843}"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99996-D083-493F-9585-FB225A1B0C0A}" type="slidenum">
              <a:rPr lang="en-US" smtClean="0"/>
              <a:t>‹#›</a:t>
            </a:fld>
            <a:endParaRPr lang="en-US"/>
          </a:p>
        </p:txBody>
      </p:sp>
    </p:spTree>
    <p:extLst>
      <p:ext uri="{BB962C8B-B14F-4D97-AF65-F5344CB8AC3E}">
        <p14:creationId xmlns:p14="http://schemas.microsoft.com/office/powerpoint/2010/main" val="1775350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5A94B-BD6C-4E92-8492-3287C6D47843}"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99996-D083-493F-9585-FB225A1B0C0A}" type="slidenum">
              <a:rPr lang="en-US" smtClean="0"/>
              <a:t>‹#›</a:t>
            </a:fld>
            <a:endParaRPr lang="en-US"/>
          </a:p>
        </p:txBody>
      </p:sp>
    </p:spTree>
    <p:extLst>
      <p:ext uri="{BB962C8B-B14F-4D97-AF65-F5344CB8AC3E}">
        <p14:creationId xmlns:p14="http://schemas.microsoft.com/office/powerpoint/2010/main" val="2151045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5A94B-BD6C-4E92-8492-3287C6D47843}"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99996-D083-493F-9585-FB225A1B0C0A}" type="slidenum">
              <a:rPr lang="en-US" smtClean="0"/>
              <a:t>‹#›</a:t>
            </a:fld>
            <a:endParaRPr lang="en-US"/>
          </a:p>
        </p:txBody>
      </p:sp>
    </p:spTree>
    <p:extLst>
      <p:ext uri="{BB962C8B-B14F-4D97-AF65-F5344CB8AC3E}">
        <p14:creationId xmlns:p14="http://schemas.microsoft.com/office/powerpoint/2010/main" val="528558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5A94B-BD6C-4E92-8492-3287C6D47843}"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99996-D083-493F-9585-FB225A1B0C0A}" type="slidenum">
              <a:rPr lang="en-US" smtClean="0"/>
              <a:t>‹#›</a:t>
            </a:fld>
            <a:endParaRPr lang="en-US"/>
          </a:p>
        </p:txBody>
      </p:sp>
    </p:spTree>
    <p:extLst>
      <p:ext uri="{BB962C8B-B14F-4D97-AF65-F5344CB8AC3E}">
        <p14:creationId xmlns:p14="http://schemas.microsoft.com/office/powerpoint/2010/main" val="2702193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15A94B-BD6C-4E92-8492-3287C6D47843}"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99996-D083-493F-9585-FB225A1B0C0A}" type="slidenum">
              <a:rPr lang="en-US" smtClean="0"/>
              <a:t>‹#›</a:t>
            </a:fld>
            <a:endParaRPr lang="en-US"/>
          </a:p>
        </p:txBody>
      </p:sp>
    </p:spTree>
    <p:extLst>
      <p:ext uri="{BB962C8B-B14F-4D97-AF65-F5344CB8AC3E}">
        <p14:creationId xmlns:p14="http://schemas.microsoft.com/office/powerpoint/2010/main" val="1983448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15A94B-BD6C-4E92-8492-3287C6D47843}"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99996-D083-493F-9585-FB225A1B0C0A}" type="slidenum">
              <a:rPr lang="en-US" smtClean="0"/>
              <a:t>‹#›</a:t>
            </a:fld>
            <a:endParaRPr lang="en-US"/>
          </a:p>
        </p:txBody>
      </p:sp>
    </p:spTree>
    <p:extLst>
      <p:ext uri="{BB962C8B-B14F-4D97-AF65-F5344CB8AC3E}">
        <p14:creationId xmlns:p14="http://schemas.microsoft.com/office/powerpoint/2010/main" val="151562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15A94B-BD6C-4E92-8492-3287C6D47843}" type="datetimeFigureOut">
              <a:rPr lang="en-US" smtClean="0"/>
              <a:t>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599996-D083-493F-9585-FB225A1B0C0A}" type="slidenum">
              <a:rPr lang="en-US" smtClean="0"/>
              <a:t>‹#›</a:t>
            </a:fld>
            <a:endParaRPr lang="en-US"/>
          </a:p>
        </p:txBody>
      </p:sp>
    </p:spTree>
    <p:extLst>
      <p:ext uri="{BB962C8B-B14F-4D97-AF65-F5344CB8AC3E}">
        <p14:creationId xmlns:p14="http://schemas.microsoft.com/office/powerpoint/2010/main" val="502689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15A94B-BD6C-4E92-8492-3287C6D47843}" type="datetimeFigureOut">
              <a:rPr lang="en-US" smtClean="0"/>
              <a:t>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599996-D083-493F-9585-FB225A1B0C0A}" type="slidenum">
              <a:rPr lang="en-US" smtClean="0"/>
              <a:t>‹#›</a:t>
            </a:fld>
            <a:endParaRPr lang="en-US"/>
          </a:p>
        </p:txBody>
      </p:sp>
    </p:spTree>
    <p:extLst>
      <p:ext uri="{BB962C8B-B14F-4D97-AF65-F5344CB8AC3E}">
        <p14:creationId xmlns:p14="http://schemas.microsoft.com/office/powerpoint/2010/main" val="2542480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15A94B-BD6C-4E92-8492-3287C6D47843}" type="datetimeFigureOut">
              <a:rPr lang="en-US" smtClean="0"/>
              <a:t>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599996-D083-493F-9585-FB225A1B0C0A}" type="slidenum">
              <a:rPr lang="en-US" smtClean="0"/>
              <a:t>‹#›</a:t>
            </a:fld>
            <a:endParaRPr lang="en-US"/>
          </a:p>
        </p:txBody>
      </p:sp>
    </p:spTree>
    <p:extLst>
      <p:ext uri="{BB962C8B-B14F-4D97-AF65-F5344CB8AC3E}">
        <p14:creationId xmlns:p14="http://schemas.microsoft.com/office/powerpoint/2010/main" val="84784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15A94B-BD6C-4E92-8492-3287C6D47843}"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99996-D083-493F-9585-FB225A1B0C0A}" type="slidenum">
              <a:rPr lang="en-US" smtClean="0"/>
              <a:t>‹#›</a:t>
            </a:fld>
            <a:endParaRPr lang="en-US"/>
          </a:p>
        </p:txBody>
      </p:sp>
    </p:spTree>
    <p:extLst>
      <p:ext uri="{BB962C8B-B14F-4D97-AF65-F5344CB8AC3E}">
        <p14:creationId xmlns:p14="http://schemas.microsoft.com/office/powerpoint/2010/main" val="750408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15A94B-BD6C-4E92-8492-3287C6D47843}"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99996-D083-493F-9585-FB225A1B0C0A}" type="slidenum">
              <a:rPr lang="en-US" smtClean="0"/>
              <a:t>‹#›</a:t>
            </a:fld>
            <a:endParaRPr lang="en-US"/>
          </a:p>
        </p:txBody>
      </p:sp>
    </p:spTree>
    <p:extLst>
      <p:ext uri="{BB962C8B-B14F-4D97-AF65-F5344CB8AC3E}">
        <p14:creationId xmlns:p14="http://schemas.microsoft.com/office/powerpoint/2010/main" val="566892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15A94B-BD6C-4E92-8492-3287C6D47843}" type="datetimeFigureOut">
              <a:rPr lang="en-US" smtClean="0"/>
              <a:t>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599996-D083-493F-9585-FB225A1B0C0A}" type="slidenum">
              <a:rPr lang="en-US" smtClean="0"/>
              <a:t>‹#›</a:t>
            </a:fld>
            <a:endParaRPr lang="en-US"/>
          </a:p>
        </p:txBody>
      </p:sp>
    </p:spTree>
    <p:extLst>
      <p:ext uri="{BB962C8B-B14F-4D97-AF65-F5344CB8AC3E}">
        <p14:creationId xmlns:p14="http://schemas.microsoft.com/office/powerpoint/2010/main" val="159074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Election of 1860</a:t>
            </a:r>
            <a:endParaRPr lang="en-US" dirty="0"/>
          </a:p>
        </p:txBody>
      </p:sp>
      <p:sp>
        <p:nvSpPr>
          <p:cNvPr id="5" name="Content Placeholder 4"/>
          <p:cNvSpPr>
            <a:spLocks noGrp="1"/>
          </p:cNvSpPr>
          <p:nvPr>
            <p:ph idx="1"/>
          </p:nvPr>
        </p:nvSpPr>
        <p:spPr/>
        <p:txBody>
          <a:bodyPr/>
          <a:lstStyle/>
          <a:p>
            <a:r>
              <a:rPr lang="en-US" dirty="0" smtClean="0"/>
              <a:t>Color Code each state according to who won the electoral votes for that state.</a:t>
            </a:r>
          </a:p>
          <a:p>
            <a:r>
              <a:rPr lang="en-US" dirty="0" smtClean="0"/>
              <a:t>Would Lincoln still have won the election of 1860 if he was running against only one candidate instead of three. See if enough states changed hands to give the single Democratic candidate the victory.</a:t>
            </a:r>
            <a:endParaRPr lang="en-US" dirty="0"/>
          </a:p>
        </p:txBody>
      </p:sp>
    </p:spTree>
    <p:extLst>
      <p:ext uri="{BB962C8B-B14F-4D97-AF65-F5344CB8AC3E}">
        <p14:creationId xmlns:p14="http://schemas.microsoft.com/office/powerpoint/2010/main" val="2404602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1575" y="230817"/>
            <a:ext cx="8428850" cy="6627183"/>
          </a:xfrm>
        </p:spPr>
      </p:pic>
    </p:spTree>
    <p:extLst>
      <p:ext uri="{BB962C8B-B14F-4D97-AF65-F5344CB8AC3E}">
        <p14:creationId xmlns:p14="http://schemas.microsoft.com/office/powerpoint/2010/main" val="226112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6080" y="245526"/>
            <a:ext cx="5933439" cy="430415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6212" y="2397601"/>
            <a:ext cx="6265228" cy="4181215"/>
          </a:xfrm>
          <a:prstGeom prst="rect">
            <a:avLst/>
          </a:prstGeom>
        </p:spPr>
      </p:pic>
    </p:spTree>
    <p:extLst>
      <p:ext uri="{BB962C8B-B14F-4D97-AF65-F5344CB8AC3E}">
        <p14:creationId xmlns:p14="http://schemas.microsoft.com/office/powerpoint/2010/main" val="2929889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TotalTime>
  <Words>54</Words>
  <Application>Microsoft Office PowerPoint</Application>
  <PresentationFormat>Widescreen</PresentationFormat>
  <Paragraphs>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Election of 1860</vt:lpstr>
      <vt:lpstr>PowerPoint Presentation</vt:lpstr>
      <vt:lpstr>PowerPoint Presentation</vt:lpstr>
    </vt:vector>
  </TitlesOfParts>
  <Company>WCBOE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of 1860</dc:title>
  <dc:creator>Don Abbatiello</dc:creator>
  <cp:lastModifiedBy>Don Abbatiello</cp:lastModifiedBy>
  <cp:revision>5</cp:revision>
  <dcterms:created xsi:type="dcterms:W3CDTF">2016-01-04T15:37:36Z</dcterms:created>
  <dcterms:modified xsi:type="dcterms:W3CDTF">2016-01-05T15:17:23Z</dcterms:modified>
</cp:coreProperties>
</file>