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3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CB57-548F-4E74-A39A-B8E4449AA21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65AA-0FF0-47A5-AF7E-B17F47A7F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470"/>
            <a:ext cx="8819482" cy="63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816"/>
            <a:ext cx="8948468" cy="63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3" y="457200"/>
            <a:ext cx="851858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8" y="304800"/>
            <a:ext cx="89078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76"/>
            <a:ext cx="8657174" cy="616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7360"/>
            <a:ext cx="8612038" cy="608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dabbatie</cp:lastModifiedBy>
  <cp:revision>3</cp:revision>
  <dcterms:created xsi:type="dcterms:W3CDTF">2013-10-02T11:18:40Z</dcterms:created>
  <dcterms:modified xsi:type="dcterms:W3CDTF">2013-10-02T18:37:35Z</dcterms:modified>
</cp:coreProperties>
</file>