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7" r:id="rId3"/>
    <p:sldId id="256" r:id="rId4"/>
    <p:sldId id="257" r:id="rId5"/>
    <p:sldId id="269" r:id="rId6"/>
    <p:sldId id="263" r:id="rId7"/>
    <p:sldId id="258" r:id="rId8"/>
    <p:sldId id="259" r:id="rId9"/>
    <p:sldId id="260" r:id="rId10"/>
    <p:sldId id="264" r:id="rId11"/>
    <p:sldId id="270" r:id="rId12"/>
    <p:sldId id="261" r:id="rId13"/>
    <p:sldId id="262" r:id="rId14"/>
    <p:sldId id="271" r:id="rId15"/>
    <p:sldId id="265" r:id="rId16"/>
    <p:sldId id="26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226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8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8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80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1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2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8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5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8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26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8E037F-9C9B-4CF4-BD90-6C4CA913B13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90905D6-BE26-4743-AF19-3227C6F3D9C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78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290054" cy="1499616"/>
          </a:xfrm>
        </p:spPr>
        <p:txBody>
          <a:bodyPr/>
          <a:lstStyle/>
          <a:p>
            <a:r>
              <a:rPr lang="en-US" dirty="0" smtClean="0"/>
              <a:t>Unreliable militia &amp; the hanging of a loyalist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52016"/>
            <a:ext cx="7290055" cy="5129784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What are three reasons why the militia are unreliable?</a:t>
            </a:r>
          </a:p>
          <a:p>
            <a:r>
              <a:rPr lang="en-US" sz="3400" dirty="0" smtClean="0"/>
              <a:t>What suggests that a large professional army is frowned upon by the colonies? Why do you think that might be the case?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How did the colonists attempt to get information out of Wilson?</a:t>
            </a:r>
          </a:p>
          <a:p>
            <a:r>
              <a:rPr lang="en-US" sz="3400" dirty="0"/>
              <a:t>What acts did they blame Wilson for?</a:t>
            </a:r>
          </a:p>
          <a:p>
            <a:r>
              <a:rPr lang="en-US" sz="3400" dirty="0"/>
              <a:t>Why did Wilson say he was loyal to the king?</a:t>
            </a:r>
          </a:p>
          <a:p>
            <a:r>
              <a:rPr lang="en-US" sz="3400" dirty="0"/>
              <a:t>What opportunity did Wilson want?</a:t>
            </a:r>
          </a:p>
          <a:p>
            <a:r>
              <a:rPr lang="en-US" sz="3400" dirty="0"/>
              <a:t>What offer did the colonists make to Wilson?</a:t>
            </a:r>
          </a:p>
          <a:p>
            <a:r>
              <a:rPr lang="en-US" sz="3400" dirty="0"/>
              <a:t>What happened to Wilson?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8806"/>
            <a:ext cx="6459009" cy="648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storiesofusa.com/images/battle-of-yorktown-17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2" y="664509"/>
            <a:ext cx="7223348" cy="56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3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838200"/>
            <a:ext cx="7290055" cy="5471160"/>
          </a:xfrm>
        </p:spPr>
        <p:txBody>
          <a:bodyPr/>
          <a:lstStyle/>
          <a:p>
            <a:r>
              <a:rPr lang="en-US" sz="2800" dirty="0" smtClean="0"/>
              <a:t>Britain was tired of the war</a:t>
            </a:r>
          </a:p>
          <a:p>
            <a:r>
              <a:rPr lang="en-US" sz="2800" dirty="0" smtClean="0"/>
              <a:t>Fighting was occurring in the Mediterranean, West Indies, India, and North America</a:t>
            </a:r>
          </a:p>
          <a:p>
            <a:r>
              <a:rPr lang="en-US" sz="2800" dirty="0" smtClean="0"/>
              <a:t>Once Cornwallis is defeated the British stay in America another year before war is officially over.</a:t>
            </a:r>
          </a:p>
          <a:p>
            <a:endParaRPr lang="en-US" dirty="0" smtClean="0"/>
          </a:p>
        </p:txBody>
      </p:sp>
      <p:pic>
        <p:nvPicPr>
          <p:cNvPr id="5124" name="Picture 4" descr="http://symonsez.files.wordpress.com/2009/02/washington_resigning.jpg?w=426&amp;h=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352800"/>
            <a:ext cx="4953000" cy="329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3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7" y="457200"/>
            <a:ext cx="3956304" cy="594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Treaty of Paris</a:t>
            </a:r>
          </a:p>
          <a:p>
            <a:pPr lvl="1"/>
            <a:r>
              <a:rPr lang="en-US" sz="2800" dirty="0" smtClean="0"/>
              <a:t>Britain formally recognizes America’s independence</a:t>
            </a:r>
          </a:p>
          <a:p>
            <a:pPr lvl="1"/>
            <a:r>
              <a:rPr lang="en-US" sz="2800" dirty="0" smtClean="0"/>
              <a:t>Gives US land all the way to the Mississippi</a:t>
            </a:r>
          </a:p>
          <a:p>
            <a:pPr lvl="1"/>
            <a:r>
              <a:rPr lang="en-US" sz="2800" dirty="0" smtClean="0"/>
              <a:t>Americans promise not to persecute loyalists</a:t>
            </a:r>
          </a:p>
          <a:p>
            <a:pPr lvl="1"/>
            <a:r>
              <a:rPr lang="en-US" sz="2800" dirty="0" smtClean="0"/>
              <a:t>Britain was friendly to the US because it wanted to drive wedge between US and France</a:t>
            </a:r>
            <a:endParaRPr lang="en-US" sz="2800" dirty="0"/>
          </a:p>
        </p:txBody>
      </p:sp>
      <p:pic>
        <p:nvPicPr>
          <p:cNvPr id="7170" name="Picture 2" descr="http://billofrightsinstitute.org/wp-content/uploads/2011/12/AP_Documents_TreatyofPa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7200"/>
            <a:ext cx="38290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02046"/>
            <a:ext cx="5898621" cy="66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1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926"/>
            <a:ext cx="7466013" cy="6277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7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Territorial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Label the states</a:t>
            </a:r>
          </a:p>
          <a:p>
            <a:r>
              <a:rPr lang="en-US" dirty="0" smtClean="0"/>
              <a:t>2. The area of the original 13 states</a:t>
            </a:r>
          </a:p>
          <a:p>
            <a:r>
              <a:rPr lang="en-US" dirty="0" smtClean="0"/>
              <a:t>3. The area gained by the United States from the British as a result of the American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3 &amp;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examine the important role played by France in helping America gain its independence.</a:t>
            </a:r>
            <a:endParaRPr lang="en-US" sz="2800" dirty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Warm Up: </a:t>
            </a:r>
            <a:r>
              <a:rPr lang="en-US" sz="2400" dirty="0"/>
              <a:t>An old saying goes that “history is written by winners.” </a:t>
            </a:r>
            <a:r>
              <a:rPr lang="en-US" sz="2400" dirty="0" smtClean="0"/>
              <a:t> </a:t>
            </a:r>
            <a:r>
              <a:rPr lang="en-US" sz="2400" dirty="0"/>
              <a:t>Had the British won the war, what might the “patriots” </a:t>
            </a:r>
            <a:r>
              <a:rPr lang="en-US" sz="2400" dirty="0" smtClean="0"/>
              <a:t>have </a:t>
            </a:r>
            <a:r>
              <a:rPr lang="en-US" sz="2400" dirty="0"/>
              <a:t>been called in the history books? </a:t>
            </a:r>
            <a:endParaRPr lang="en-US" sz="2400" dirty="0" smtClean="0"/>
          </a:p>
          <a:p>
            <a:pPr lvl="1"/>
            <a:r>
              <a:rPr lang="en-US" sz="2400" dirty="0" smtClean="0"/>
              <a:t>Chapter 8 notes</a:t>
            </a:r>
          </a:p>
          <a:p>
            <a:pPr lvl="1"/>
            <a:r>
              <a:rPr lang="en-US" sz="2400" dirty="0" smtClean="0"/>
              <a:t>Territorial Expansion Map</a:t>
            </a:r>
          </a:p>
          <a:p>
            <a:pPr lvl="1"/>
            <a:r>
              <a:rPr lang="en-US" sz="2400" dirty="0" smtClean="0"/>
              <a:t>Revolution</a:t>
            </a:r>
          </a:p>
          <a:p>
            <a:pPr marL="128016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57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Colonial War Becomes a World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1779 – Holland and Spain join war against England</a:t>
            </a:r>
          </a:p>
          <a:p>
            <a:r>
              <a:rPr lang="en-US" sz="2800" dirty="0" smtClean="0"/>
              <a:t>America had stayed in the war long enough for help to arrive</a:t>
            </a:r>
          </a:p>
          <a:p>
            <a:r>
              <a:rPr lang="en-US" sz="2800" dirty="0" smtClean="0"/>
              <a:t>Britain was busy fighting all over the globe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74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28599"/>
            <a:ext cx="3480055" cy="60102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1780 the first French soldiers arrived in Americas</a:t>
            </a:r>
          </a:p>
          <a:p>
            <a:r>
              <a:rPr lang="en-US" sz="2800" dirty="0" smtClean="0"/>
              <a:t>Benedict Arnold feeling unappreciated attempted to sell West Point to the British</a:t>
            </a:r>
          </a:p>
          <a:p>
            <a:r>
              <a:rPr lang="en-US" sz="2800" dirty="0" smtClean="0"/>
              <a:t>Plot to sell West Point for 6300 pounds is discovered and Arnold flees to England</a:t>
            </a:r>
            <a:endParaRPr lang="en-US" sz="2800" dirty="0"/>
          </a:p>
        </p:txBody>
      </p:sp>
      <p:pic>
        <p:nvPicPr>
          <p:cNvPr id="1026" name="Picture 2" descr="http://upload.wikimedia.org/wikipedia/commons/d/dc/WestPoint1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1" y="228600"/>
            <a:ext cx="4343400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8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haveschoolwilltravel.com/content/Sept2006WestPoint/images/img_2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ppercanadahistory.ca/puc/puc6p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71800"/>
            <a:ext cx="4827043" cy="36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9277"/>
            <a:ext cx="5867400" cy="609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14400"/>
            <a:ext cx="7290055" cy="5394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British have a new plan to take over the colonies from the South to the North</a:t>
            </a:r>
          </a:p>
          <a:p>
            <a:r>
              <a:rPr lang="en-US" sz="2800" dirty="0" smtClean="0"/>
              <a:t>Lord Cornwallis runs into defeat at Kings Mountain and Cowpens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38836"/>
            <a:ext cx="5181600" cy="36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3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676400"/>
            <a:ext cx="7290055" cy="4632960"/>
          </a:xfrm>
        </p:spPr>
        <p:txBody>
          <a:bodyPr/>
          <a:lstStyle/>
          <a:p>
            <a:r>
              <a:rPr lang="en-US" sz="2800" dirty="0" smtClean="0"/>
              <a:t>Inflation became a big problem for the colonists</a:t>
            </a:r>
          </a:p>
          <a:p>
            <a:r>
              <a:rPr lang="en-US" sz="2800" dirty="0" smtClean="0"/>
              <a:t>For every dollar of debt the continental government could only pay back 2.5 cents</a:t>
            </a:r>
          </a:p>
          <a:p>
            <a:endParaRPr lang="en-US" dirty="0"/>
          </a:p>
        </p:txBody>
      </p:sp>
      <p:pic>
        <p:nvPicPr>
          <p:cNvPr id="3074" name="Picture 2" descr="http://www.marketoracle.co.uk/images/2011/Oct/dollar-inflation-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3435474"/>
            <a:ext cx="2219217" cy="28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ommon-place.org/vol-06/no-03/irvin/images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35474"/>
            <a:ext cx="38100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304800"/>
            <a:ext cx="7290055" cy="6004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Cornwallis moves up to Virginia along the Chesapeake Bay</a:t>
            </a:r>
          </a:p>
          <a:p>
            <a:r>
              <a:rPr lang="en-US" sz="2800" dirty="0" smtClean="0"/>
              <a:t>Assumes he can get reinforced and supplied by the British Navy</a:t>
            </a:r>
          </a:p>
          <a:p>
            <a:r>
              <a:rPr lang="en-US" sz="2800" dirty="0" smtClean="0"/>
              <a:t>French navy blocks the British by sea and Washington blocks them by land</a:t>
            </a:r>
            <a:endParaRPr lang="en-US" sz="2800" dirty="0"/>
          </a:p>
        </p:txBody>
      </p:sp>
      <p:pic>
        <p:nvPicPr>
          <p:cNvPr id="4098" name="Picture 2" descr="http://www.patriotresource.com/amerrev/battles/graphics/yorkto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54095"/>
            <a:ext cx="714375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1775</TotalTime>
  <Words>419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Tw Cen MT</vt:lpstr>
      <vt:lpstr>Tw Cen MT Condensed</vt:lpstr>
      <vt:lpstr>Wingdings 3</vt:lpstr>
      <vt:lpstr>Integral</vt:lpstr>
      <vt:lpstr>Unreliable militia &amp; the hanging of a loyalist</vt:lpstr>
      <vt:lpstr>Period 3 &amp; 7</vt:lpstr>
      <vt:lpstr>Colonial War Becomes a World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Territorial Expansion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War Becomes a World War</dc:title>
  <dc:creator>DABBATIE</dc:creator>
  <cp:lastModifiedBy>Don Abbatiello</cp:lastModifiedBy>
  <cp:revision>17</cp:revision>
  <dcterms:created xsi:type="dcterms:W3CDTF">2011-10-05T12:24:46Z</dcterms:created>
  <dcterms:modified xsi:type="dcterms:W3CDTF">2015-10-14T18:43:19Z</dcterms:modified>
</cp:coreProperties>
</file>