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5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16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9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2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9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2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4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9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6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22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24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2E43E7-114B-486C-8424-828FDEE037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6202FF-CC18-4B91-8C91-C1E6643C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711675"/>
            <a:ext cx="9601196" cy="1303867"/>
          </a:xfrm>
        </p:spPr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434107"/>
            <a:ext cx="9601196" cy="3441761"/>
          </a:xfrm>
        </p:spPr>
        <p:txBody>
          <a:bodyPr>
            <a:noAutofit/>
          </a:bodyPr>
          <a:lstStyle/>
          <a:p>
            <a:r>
              <a:rPr lang="en-US" dirty="0" smtClean="0"/>
              <a:t>We will examine life in the growing cities.</a:t>
            </a:r>
          </a:p>
          <a:p>
            <a:endParaRPr lang="en-US" dirty="0"/>
          </a:p>
          <a:p>
            <a:pPr lvl="1"/>
            <a:r>
              <a:rPr lang="en-US" sz="2400" dirty="0" smtClean="0"/>
              <a:t>Finish Computer work and life of a sweatshop girl</a:t>
            </a:r>
          </a:p>
          <a:p>
            <a:pPr lvl="1"/>
            <a:r>
              <a:rPr lang="en-US" sz="2400" dirty="0" smtClean="0"/>
              <a:t>Cities today</a:t>
            </a:r>
          </a:p>
          <a:p>
            <a:pPr lvl="1"/>
            <a:r>
              <a:rPr lang="en-US" sz="2400" dirty="0" smtClean="0"/>
              <a:t>Chapter 7.2 Notes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1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became overcrowded</a:t>
            </a:r>
          </a:p>
          <a:p>
            <a:pPr lvl="1"/>
            <a:r>
              <a:rPr lang="en-US" sz="2400" dirty="0" smtClean="0"/>
              <a:t>Americans from rural areas no longer needed to farm</a:t>
            </a:r>
          </a:p>
          <a:p>
            <a:pPr lvl="1"/>
            <a:r>
              <a:rPr lang="en-US" sz="2400" dirty="0" smtClean="0"/>
              <a:t>200,000 African Americans left the South for Northern cities like Chicago and Detroit</a:t>
            </a:r>
          </a:p>
          <a:p>
            <a:pPr lvl="1"/>
            <a:r>
              <a:rPr lang="en-US" sz="2400" dirty="0" smtClean="0"/>
              <a:t>Segregation was rampant in Northern Cities</a:t>
            </a:r>
          </a:p>
          <a:p>
            <a:pPr lvl="1"/>
            <a:r>
              <a:rPr lang="en-US" sz="2400" dirty="0" smtClean="0"/>
              <a:t>Fight over jobs between immigrant groups and blacks developed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81" y="762000"/>
            <a:ext cx="76370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6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Housing</a:t>
            </a:r>
          </a:p>
          <a:p>
            <a:pPr marL="457200" lvl="1" indent="0">
              <a:buNone/>
            </a:pPr>
            <a:r>
              <a:rPr lang="en-US" sz="2400" dirty="0" smtClean="0"/>
              <a:t>Tenements were built to house city dwellers</a:t>
            </a:r>
          </a:p>
          <a:p>
            <a:pPr marL="457200" lvl="1" indent="0">
              <a:buNone/>
            </a:pPr>
            <a:r>
              <a:rPr lang="en-US" sz="2400" dirty="0" smtClean="0"/>
              <a:t>Multi-story apartments that had minimum standards for plumbing and ventilation</a:t>
            </a:r>
          </a:p>
          <a:p>
            <a:r>
              <a:rPr lang="en-US" dirty="0" smtClean="0"/>
              <a:t>Water</a:t>
            </a:r>
          </a:p>
          <a:p>
            <a:pPr lvl="1"/>
            <a:r>
              <a:rPr lang="en-US" sz="2400" dirty="0" smtClean="0"/>
              <a:t>Large cities had trouble providing water for residence</a:t>
            </a:r>
          </a:p>
          <a:p>
            <a:pPr lvl="1"/>
            <a:r>
              <a:rPr lang="en-US" sz="2400" dirty="0" smtClean="0"/>
              <a:t>Cholera and typhoid fever were contracted from drinking unsafe water</a:t>
            </a:r>
          </a:p>
          <a:p>
            <a:pPr lvl="1"/>
            <a:r>
              <a:rPr lang="en-US" sz="2400" dirty="0" smtClean="0"/>
              <a:t>Filtration started in 1870s and chlorination in 1908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Crime</a:t>
            </a:r>
          </a:p>
          <a:p>
            <a:pPr lvl="1"/>
            <a:r>
              <a:rPr lang="en-US" sz="2400" dirty="0" smtClean="0"/>
              <a:t>pickpockets and thieves flourished</a:t>
            </a:r>
          </a:p>
          <a:p>
            <a:pPr lvl="1"/>
            <a:r>
              <a:rPr lang="en-US" sz="2400" dirty="0" smtClean="0"/>
              <a:t>New York City organized first salaried police force in 1844</a:t>
            </a:r>
          </a:p>
          <a:p>
            <a:r>
              <a:rPr lang="en-US" dirty="0" smtClean="0"/>
              <a:t>Fire</a:t>
            </a:r>
          </a:p>
          <a:p>
            <a:pPr lvl="1"/>
            <a:r>
              <a:rPr lang="en-US" sz="2400" dirty="0" smtClean="0"/>
              <a:t>Cities lacked water to fight fires</a:t>
            </a:r>
          </a:p>
          <a:p>
            <a:pPr lvl="1"/>
            <a:r>
              <a:rPr lang="en-US" sz="2400" dirty="0" smtClean="0"/>
              <a:t>Most buildings were made out of wood</a:t>
            </a:r>
          </a:p>
          <a:p>
            <a:pPr lvl="1"/>
            <a:r>
              <a:rPr lang="en-US" sz="2400" dirty="0" smtClean="0"/>
              <a:t>Candles and kerosene heaters added to fire hazard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0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54" y="533401"/>
            <a:ext cx="7796763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143000"/>
            <a:ext cx="67421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1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1581150"/>
            <a:ext cx="702786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2" y="990600"/>
            <a:ext cx="8572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8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52" y="685800"/>
            <a:ext cx="881349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9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one improve the layout </a:t>
            </a:r>
            <a:r>
              <a:rPr lang="en-US" smtClean="0"/>
              <a:t>of a city </a:t>
            </a:r>
            <a:r>
              <a:rPr lang="en-US" dirty="0" smtClean="0"/>
              <a:t>to prevent more fires?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advantages of living in a city? What are some disadvantages?</a:t>
            </a:r>
            <a:r>
              <a:rPr lang="en-US" dirty="0"/>
              <a:t> </a:t>
            </a:r>
            <a:r>
              <a:rPr lang="en-US" dirty="0" smtClean="0"/>
              <a:t>What are some problems that are specific to cities today?</a:t>
            </a:r>
          </a:p>
        </p:txBody>
      </p:sp>
    </p:spTree>
    <p:extLst>
      <p:ext uri="{BB962C8B-B14F-4D97-AF65-F5344CB8AC3E}">
        <p14:creationId xmlns:p14="http://schemas.microsoft.com/office/powerpoint/2010/main" val="10211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Section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immigrants became city dwellers</a:t>
            </a:r>
          </a:p>
          <a:p>
            <a:pPr lvl="1"/>
            <a:r>
              <a:rPr lang="en-US" sz="2800" dirty="0" smtClean="0"/>
              <a:t>Cheap places to live</a:t>
            </a:r>
          </a:p>
          <a:p>
            <a:pPr lvl="1"/>
            <a:r>
              <a:rPr lang="en-US" sz="2800" dirty="0" smtClean="0"/>
              <a:t>Convenient</a:t>
            </a:r>
          </a:p>
          <a:p>
            <a:pPr lvl="1"/>
            <a:r>
              <a:rPr lang="en-US" sz="2800" dirty="0" smtClean="0"/>
              <a:t>Offered unskilled laborers steady jobs</a:t>
            </a:r>
          </a:p>
          <a:p>
            <a:r>
              <a:rPr lang="en-US" sz="2800" dirty="0" smtClean="0"/>
              <a:t>Immigrants made up more than half the population of major cities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2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immigrants moved into ethnic communities</a:t>
            </a:r>
          </a:p>
          <a:p>
            <a:pPr lvl="1"/>
            <a:r>
              <a:rPr lang="en-US" sz="2800" dirty="0" smtClean="0"/>
              <a:t>Provided social support</a:t>
            </a:r>
          </a:p>
          <a:p>
            <a:pPr lvl="1"/>
            <a:r>
              <a:rPr lang="en-US" sz="2800" dirty="0" smtClean="0"/>
              <a:t>Speak their own language</a:t>
            </a:r>
          </a:p>
          <a:p>
            <a:pPr lvl="1"/>
            <a:r>
              <a:rPr lang="en-US" sz="2800" dirty="0" smtClean="0"/>
              <a:t>Practice their customs and religion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27" y="838200"/>
            <a:ext cx="662191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04" y="914400"/>
            <a:ext cx="695886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60" y="667390"/>
            <a:ext cx="6835140" cy="55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14" y="533400"/>
            <a:ext cx="877773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lduffs.com/Homes_5_Construction_1914_rowhouses_BaltimoreMd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92" y="694402"/>
            <a:ext cx="7985534" cy="54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2266</TotalTime>
  <Words>242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Period 2, 5, &amp; 6</vt:lpstr>
      <vt:lpstr>PowerPoint Presentation</vt:lpstr>
      <vt:lpstr>Chapter 7 Section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1, 5, &amp; 6</dc:title>
  <dc:creator>dabbatie</dc:creator>
  <cp:lastModifiedBy>Don Abbatiello</cp:lastModifiedBy>
  <cp:revision>11</cp:revision>
  <dcterms:created xsi:type="dcterms:W3CDTF">2014-10-09T11:35:08Z</dcterms:created>
  <dcterms:modified xsi:type="dcterms:W3CDTF">2015-10-22T17:49:58Z</dcterms:modified>
</cp:coreProperties>
</file>