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6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9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1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66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76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73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55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2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4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3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1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0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2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1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5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8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E691BC6-3FCB-41A8-AD5F-5A4F5560C5A5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B975D43-A77D-4B47-B172-4E6250294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1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2,5,6,&amp;7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055043"/>
            <a:ext cx="8825659" cy="3964757"/>
          </a:xfrm>
        </p:spPr>
        <p:txBody>
          <a:bodyPr>
            <a:noAutofit/>
          </a:bodyPr>
          <a:lstStyle/>
          <a:p>
            <a:r>
              <a:rPr lang="en-US" sz="2400" dirty="0"/>
              <a:t>We will examine the Reign of Terror and the use of the guillotine</a:t>
            </a:r>
          </a:p>
          <a:p>
            <a:pPr lvl="1"/>
            <a:r>
              <a:rPr lang="en-US" sz="2400" dirty="0"/>
              <a:t>Warm Up: Is a person’s head still alive after it gets guillotined?</a:t>
            </a:r>
          </a:p>
          <a:p>
            <a:pPr lvl="1"/>
            <a:r>
              <a:rPr lang="en-US" sz="2400" dirty="0"/>
              <a:t>Return Map Test</a:t>
            </a:r>
          </a:p>
          <a:p>
            <a:pPr lvl="1"/>
            <a:r>
              <a:rPr lang="en-US" sz="2400" dirty="0"/>
              <a:t>Finish Up classwork Reading/Questions/Video Clip</a:t>
            </a:r>
          </a:p>
          <a:p>
            <a:pPr lvl="1"/>
            <a:r>
              <a:rPr lang="en-US" sz="2400" dirty="0"/>
              <a:t>Louis XVI’s execution</a:t>
            </a:r>
          </a:p>
          <a:p>
            <a:pPr lvl="1"/>
            <a:r>
              <a:rPr lang="en-US" sz="2400" dirty="0"/>
              <a:t>Chapter 7.2 Notes</a:t>
            </a:r>
          </a:p>
          <a:p>
            <a:pPr lvl="1"/>
            <a:r>
              <a:rPr lang="en-US" sz="2400" dirty="0"/>
              <a:t>End of the week video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39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 Section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39550"/>
            <a:ext cx="8825659" cy="3416300"/>
          </a:xfrm>
        </p:spPr>
        <p:txBody>
          <a:bodyPr>
            <a:noAutofit/>
          </a:bodyPr>
          <a:lstStyle/>
          <a:p>
            <a:r>
              <a:rPr lang="en-US" sz="2200" dirty="0"/>
              <a:t>The Rights of Man</a:t>
            </a:r>
          </a:p>
          <a:p>
            <a:pPr lvl="1"/>
            <a:r>
              <a:rPr lang="en-US" sz="2200" dirty="0"/>
              <a:t>The rights included liberty, property, security, and resistance to oppression</a:t>
            </a:r>
          </a:p>
          <a:p>
            <a:pPr lvl="1"/>
            <a:r>
              <a:rPr lang="en-US" sz="2200" dirty="0"/>
              <a:t>Leaders of the Revolution adopted idea of Liberty, Equality, Fraternity</a:t>
            </a:r>
          </a:p>
          <a:p>
            <a:endParaRPr lang="en-US" sz="2200" dirty="0"/>
          </a:p>
          <a:p>
            <a:r>
              <a:rPr lang="en-US" sz="2200" dirty="0"/>
              <a:t>Louis XVI tries to escape</a:t>
            </a:r>
          </a:p>
          <a:p>
            <a:pPr lvl="1"/>
            <a:r>
              <a:rPr lang="en-US" sz="2200" dirty="0"/>
              <a:t>Tried to escape to neighboring Netherlands</a:t>
            </a:r>
          </a:p>
          <a:p>
            <a:pPr lvl="1"/>
            <a:r>
              <a:rPr lang="en-US" sz="2200" dirty="0"/>
              <a:t>Near the border they were captured and returned to Paris</a:t>
            </a:r>
          </a:p>
          <a:p>
            <a:pPr lvl="1"/>
            <a:r>
              <a:rPr lang="en-US" sz="2200" dirty="0"/>
              <a:t>His attempt to escape led to his execution</a:t>
            </a:r>
          </a:p>
        </p:txBody>
      </p:sp>
    </p:spTree>
    <p:extLst>
      <p:ext uri="{BB962C8B-B14F-4D97-AF65-F5344CB8AC3E}">
        <p14:creationId xmlns:p14="http://schemas.microsoft.com/office/powerpoint/2010/main" val="414359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213360"/>
            <a:ext cx="5499100" cy="431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2261043"/>
            <a:ext cx="5901055" cy="442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Factions in France</a:t>
            </a:r>
          </a:p>
          <a:p>
            <a:pPr lvl="1"/>
            <a:r>
              <a:rPr lang="en-US" sz="2200" dirty="0"/>
              <a:t>Radicals</a:t>
            </a:r>
          </a:p>
          <a:p>
            <a:pPr lvl="2"/>
            <a:r>
              <a:rPr lang="en-US" sz="2200" dirty="0"/>
              <a:t>Jacobins – sat on left of assembly, opposed monarchy</a:t>
            </a:r>
          </a:p>
          <a:p>
            <a:pPr lvl="1"/>
            <a:r>
              <a:rPr lang="en-US" sz="2200" dirty="0"/>
              <a:t>Moderates</a:t>
            </a:r>
          </a:p>
          <a:p>
            <a:pPr lvl="2"/>
            <a:r>
              <a:rPr lang="en-US" sz="2200" dirty="0"/>
              <a:t>Sat in center of assembly, wanted some changes</a:t>
            </a:r>
          </a:p>
          <a:p>
            <a:pPr lvl="1"/>
            <a:r>
              <a:rPr lang="en-US" sz="2200" dirty="0"/>
              <a:t>Conservatives</a:t>
            </a:r>
          </a:p>
          <a:p>
            <a:pPr lvl="2"/>
            <a:r>
              <a:rPr lang="en-US" sz="2200" dirty="0"/>
              <a:t>Sat on the right of assembly, supported limited monarchy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80" y="0"/>
            <a:ext cx="4592321" cy="3605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40" y="3890920"/>
            <a:ext cx="3108960" cy="296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9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50" y="2136140"/>
            <a:ext cx="8825659" cy="3416300"/>
          </a:xfrm>
        </p:spPr>
        <p:txBody>
          <a:bodyPr>
            <a:normAutofit/>
          </a:bodyPr>
          <a:lstStyle/>
          <a:p>
            <a:r>
              <a:rPr lang="en-US" sz="2200" dirty="0"/>
              <a:t>King’s trial and execution</a:t>
            </a:r>
          </a:p>
          <a:p>
            <a:pPr lvl="1"/>
            <a:r>
              <a:rPr lang="en-US" sz="2200" dirty="0"/>
              <a:t>Jacobins wanted King Louis gone</a:t>
            </a:r>
          </a:p>
          <a:p>
            <a:pPr lvl="1"/>
            <a:r>
              <a:rPr lang="en-US" sz="2200" dirty="0"/>
              <a:t>King Louis XVI tried for treason</a:t>
            </a:r>
          </a:p>
          <a:p>
            <a:pPr lvl="1"/>
            <a:r>
              <a:rPr lang="en-US" sz="2200" dirty="0"/>
              <a:t>Found guilty by one vote</a:t>
            </a:r>
          </a:p>
          <a:p>
            <a:pPr lvl="1"/>
            <a:r>
              <a:rPr lang="en-US" sz="2200" dirty="0"/>
              <a:t>Sentenced to die by guillotine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240"/>
            <a:ext cx="5588000" cy="2397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50" y="1282065"/>
            <a:ext cx="6032500" cy="4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 2,5,6, &amp;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will examine the rise of Napoleon Bonaparte to become leader of France</a:t>
            </a:r>
          </a:p>
          <a:p>
            <a:pPr lvl="1"/>
            <a:r>
              <a:rPr lang="en-US" sz="2800" dirty="0"/>
              <a:t>Warm Up: What are the characteristics of a tyrant?</a:t>
            </a:r>
          </a:p>
          <a:p>
            <a:pPr lvl="1"/>
            <a:r>
              <a:rPr lang="en-US" sz="2800" dirty="0"/>
              <a:t>Finish Up Chart </a:t>
            </a:r>
            <a:r>
              <a:rPr lang="en-US" sz="2800"/>
              <a:t>of Declarations</a:t>
            </a:r>
            <a:endParaRPr lang="en-US" sz="2800" dirty="0"/>
          </a:p>
          <a:p>
            <a:pPr lvl="1"/>
            <a:r>
              <a:rPr lang="en-US" sz="2800" dirty="0"/>
              <a:t>Finish Up 7.2 Notes</a:t>
            </a:r>
          </a:p>
          <a:p>
            <a:pPr lvl="1"/>
            <a:r>
              <a:rPr lang="en-US" sz="2800" dirty="0"/>
              <a:t>Timeline</a:t>
            </a:r>
          </a:p>
          <a:p>
            <a:pPr lvl="1"/>
            <a:r>
              <a:rPr lang="en-US" sz="2800" dirty="0"/>
              <a:t>Document Based Question</a:t>
            </a:r>
          </a:p>
        </p:txBody>
      </p:sp>
    </p:spTree>
    <p:extLst>
      <p:ext uri="{BB962C8B-B14F-4D97-AF65-F5344CB8AC3E}">
        <p14:creationId xmlns:p14="http://schemas.microsoft.com/office/powerpoint/2010/main" val="188765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711" y="1934197"/>
            <a:ext cx="8825659" cy="3416300"/>
          </a:xfrm>
        </p:spPr>
        <p:txBody>
          <a:bodyPr>
            <a:noAutofit/>
          </a:bodyPr>
          <a:lstStyle/>
          <a:p>
            <a:r>
              <a:rPr lang="en-US" sz="2200" dirty="0"/>
              <a:t>The Reign of Terror</a:t>
            </a:r>
          </a:p>
          <a:p>
            <a:pPr lvl="1"/>
            <a:r>
              <a:rPr lang="en-US" sz="2200" dirty="0"/>
              <a:t>Maximilien Robespierre took control of France as a dictator</a:t>
            </a:r>
          </a:p>
          <a:p>
            <a:pPr lvl="1"/>
            <a:r>
              <a:rPr lang="en-US" sz="2200" dirty="0"/>
              <a:t>Anyone who he felt was a threat to the Revolution was killed</a:t>
            </a:r>
          </a:p>
          <a:p>
            <a:pPr lvl="1"/>
            <a:r>
              <a:rPr lang="en-US" sz="2200" dirty="0"/>
              <a:t>Many who had led revolution were guillotined </a:t>
            </a:r>
          </a:p>
          <a:p>
            <a:pPr lvl="1"/>
            <a:r>
              <a:rPr lang="en-US" sz="2200" dirty="0"/>
              <a:t>Possibly as many as 40,000 killed, 85% were from the third estate</a:t>
            </a:r>
          </a:p>
          <a:p>
            <a:pPr lvl="1"/>
            <a:r>
              <a:rPr lang="en-US" sz="2200" dirty="0"/>
              <a:t>Eventually Revolution turns on Robespierre and he is guillotined </a:t>
            </a:r>
          </a:p>
          <a:p>
            <a:pPr lvl="1"/>
            <a:r>
              <a:rPr lang="en-US" sz="2200" dirty="0"/>
              <a:t>New government looks to Napoleon Bonaparte for leadership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20" y="498550"/>
            <a:ext cx="3535680" cy="2506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25" y="3606801"/>
            <a:ext cx="2740475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0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the following events in order from first occurring to last, include date. (Pages 217 – 237)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157" y="2215299"/>
            <a:ext cx="10322349" cy="4524866"/>
          </a:xfrm>
        </p:spPr>
        <p:txBody>
          <a:bodyPr numCol="2">
            <a:noAutofit/>
          </a:bodyPr>
          <a:lstStyle/>
          <a:p>
            <a:r>
              <a:rPr lang="en-US" sz="2400" dirty="0"/>
              <a:t>Jacobins Gain Power</a:t>
            </a:r>
          </a:p>
          <a:p>
            <a:r>
              <a:rPr lang="en-US" sz="2400" dirty="0"/>
              <a:t>Great Fear</a:t>
            </a:r>
          </a:p>
          <a:p>
            <a:r>
              <a:rPr lang="en-US" sz="2400" dirty="0"/>
              <a:t>Napoleon’s Coup</a:t>
            </a:r>
          </a:p>
          <a:p>
            <a:r>
              <a:rPr lang="en-US" sz="2400" dirty="0"/>
              <a:t>Peninsula War</a:t>
            </a:r>
          </a:p>
          <a:p>
            <a:r>
              <a:rPr lang="en-US" sz="2400" dirty="0"/>
              <a:t>Reign of Terror</a:t>
            </a:r>
          </a:p>
          <a:p>
            <a:r>
              <a:rPr lang="en-US" sz="2400" dirty="0"/>
              <a:t>Invasion of Russia</a:t>
            </a:r>
          </a:p>
          <a:p>
            <a:r>
              <a:rPr lang="en-US" sz="2400" dirty="0"/>
              <a:t>Napoleon crowned Emperor</a:t>
            </a:r>
          </a:p>
          <a:p>
            <a:r>
              <a:rPr lang="en-US" sz="2400" dirty="0"/>
              <a:t>Storming of the Bastille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Louis XVI attempts to escape</a:t>
            </a:r>
          </a:p>
          <a:p>
            <a:r>
              <a:rPr lang="en-US" sz="2400" dirty="0"/>
              <a:t>Louis XVI Executed</a:t>
            </a:r>
          </a:p>
          <a:p>
            <a:r>
              <a:rPr lang="en-US" sz="2400" dirty="0"/>
              <a:t>Napoleon appointed head of army</a:t>
            </a:r>
          </a:p>
          <a:p>
            <a:r>
              <a:rPr lang="en-US" sz="2400" dirty="0"/>
              <a:t>Battle of Waterloo</a:t>
            </a:r>
          </a:p>
          <a:p>
            <a:r>
              <a:rPr lang="en-US" sz="2400" dirty="0"/>
              <a:t>Robespierre takes power</a:t>
            </a:r>
          </a:p>
          <a:p>
            <a:r>
              <a:rPr lang="en-US" sz="2400" dirty="0"/>
              <a:t>Plebiscite vote for New Constitution</a:t>
            </a:r>
          </a:p>
          <a:p>
            <a:r>
              <a:rPr lang="en-US" sz="2400" dirty="0"/>
              <a:t>Third Estate Creates National Assembly</a:t>
            </a:r>
          </a:p>
        </p:txBody>
      </p:sp>
    </p:spTree>
    <p:extLst>
      <p:ext uri="{BB962C8B-B14F-4D97-AF65-F5344CB8AC3E}">
        <p14:creationId xmlns:p14="http://schemas.microsoft.com/office/powerpoint/2010/main" val="356635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your notes write out Document 1 through Document 10</a:t>
            </a:r>
          </a:p>
          <a:p>
            <a:r>
              <a:rPr lang="en-US" sz="2400" dirty="0"/>
              <a:t>Examine each document and explain the following</a:t>
            </a:r>
          </a:p>
          <a:p>
            <a:pPr lvl="1"/>
            <a:r>
              <a:rPr lang="en-US" sz="2400" dirty="0"/>
              <a:t>What is the document about</a:t>
            </a:r>
          </a:p>
          <a:p>
            <a:pPr lvl="1"/>
            <a:r>
              <a:rPr lang="en-US" sz="2400" dirty="0"/>
              <a:t>Does it support the idea of Napoleon as a tyrant or a hero?</a:t>
            </a:r>
          </a:p>
        </p:txBody>
      </p:sp>
    </p:spTree>
    <p:extLst>
      <p:ext uri="{BB962C8B-B14F-4D97-AF65-F5344CB8AC3E}">
        <p14:creationId xmlns:p14="http://schemas.microsoft.com/office/powerpoint/2010/main" val="8076193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346</TotalTime>
  <Words>390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Period 2,5,6,&amp;7</vt:lpstr>
      <vt:lpstr>Chapter 7 Section 2</vt:lpstr>
      <vt:lpstr>PowerPoint Presentation</vt:lpstr>
      <vt:lpstr>PowerPoint Presentation</vt:lpstr>
      <vt:lpstr>PowerPoint Presentation</vt:lpstr>
      <vt:lpstr>Period 2,5,6, &amp; 7</vt:lpstr>
      <vt:lpstr>PowerPoint Presentation</vt:lpstr>
      <vt:lpstr>Place the following events in order from first occurring to last, include date. (Pages 217 – 237)</vt:lpstr>
      <vt:lpstr>DBQ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2,5,6,&amp;7</dc:title>
  <dc:creator>Don Abbatiello</dc:creator>
  <cp:lastModifiedBy>Don Abbatiello</cp:lastModifiedBy>
  <cp:revision>18</cp:revision>
  <dcterms:created xsi:type="dcterms:W3CDTF">2017-10-13T12:14:20Z</dcterms:created>
  <dcterms:modified xsi:type="dcterms:W3CDTF">2017-10-16T12:39:49Z</dcterms:modified>
</cp:coreProperties>
</file>