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69" r:id="rId4"/>
    <p:sldId id="266" r:id="rId5"/>
    <p:sldId id="261" r:id="rId6"/>
    <p:sldId id="264" r:id="rId7"/>
    <p:sldId id="270" r:id="rId8"/>
    <p:sldId id="257" r:id="rId9"/>
    <p:sldId id="258" r:id="rId10"/>
    <p:sldId id="262" r:id="rId11"/>
    <p:sldId id="272" r:id="rId12"/>
    <p:sldId id="265" r:id="rId13"/>
    <p:sldId id="259" r:id="rId14"/>
    <p:sldId id="260" r:id="rId15"/>
    <p:sldId id="263" r:id="rId16"/>
    <p:sldId id="26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2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43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5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5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8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9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5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7443A08-043F-4BE1-AA42-EFB33FAB6682}" type="datetimeFigureOut">
              <a:rPr lang="en-US" smtClean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C19365-D766-4D6D-8065-FA723EE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6 The French and Indian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Fought in America, West Indies, Europe, Africa, and the Philippines</a:t>
            </a:r>
          </a:p>
          <a:p>
            <a:r>
              <a:rPr lang="en-US" sz="2400" dirty="0" smtClean="0"/>
              <a:t>Britain and Prussia v. France, Russia, Spain, and Austria</a:t>
            </a:r>
          </a:p>
          <a:p>
            <a:r>
              <a:rPr lang="en-US" sz="2400" dirty="0" smtClean="0"/>
              <a:t>Most of the French army was kept in Europe where the war was known as the Seven Years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65200"/>
            <a:ext cx="864666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259"/>
            <a:ext cx="9144000" cy="31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" y="609600"/>
            <a:ext cx="929949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for Colonial Disunity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Geographical boundaries and distance</a:t>
            </a:r>
          </a:p>
          <a:p>
            <a:r>
              <a:rPr lang="en-US" sz="2400" dirty="0" smtClean="0"/>
              <a:t>Religion</a:t>
            </a:r>
          </a:p>
          <a:p>
            <a:r>
              <a:rPr lang="en-US" sz="2400" dirty="0" smtClean="0"/>
              <a:t>Varied nationalities</a:t>
            </a:r>
          </a:p>
          <a:p>
            <a:r>
              <a:rPr lang="en-US" sz="2400" dirty="0" smtClean="0"/>
              <a:t>Different colonial governments</a:t>
            </a:r>
          </a:p>
          <a:p>
            <a:r>
              <a:rPr lang="en-US" sz="2400" dirty="0" smtClean="0"/>
              <a:t>Boundary disputes</a:t>
            </a:r>
          </a:p>
          <a:p>
            <a:r>
              <a:rPr lang="en-US" sz="2400" dirty="0" smtClean="0"/>
              <a:t>Frontier v. land owning aristocracy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Proclamation of 1763 cuts off access to land west of Appalachian Mountains</a:t>
            </a:r>
          </a:p>
          <a:p>
            <a:r>
              <a:rPr lang="en-US" sz="2400" dirty="0" smtClean="0"/>
              <a:t>British want to keep Native Americans and Colonists separate</a:t>
            </a:r>
          </a:p>
          <a:p>
            <a:r>
              <a:rPr lang="en-US" sz="2400" dirty="0" smtClean="0"/>
              <a:t>Colonists disregarded order and moved West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4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568"/>
            <a:ext cx="5187070" cy="684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Plan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4216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Who made up the union government? How were they chosen?</a:t>
            </a:r>
          </a:p>
          <a:p>
            <a:r>
              <a:rPr lang="en-US" sz="2400" dirty="0" smtClean="0"/>
              <a:t>Why do you think some colonies received more members than others?</a:t>
            </a:r>
          </a:p>
          <a:p>
            <a:r>
              <a:rPr lang="en-US" sz="2400" dirty="0" smtClean="0"/>
              <a:t>What colonies were not included in the Grand Council?</a:t>
            </a:r>
            <a:endParaRPr lang="en-US" sz="2400" dirty="0"/>
          </a:p>
          <a:p>
            <a:r>
              <a:rPr lang="en-US" sz="2400" dirty="0" smtClean="0"/>
              <a:t>What powers did the government have? Give two examples.</a:t>
            </a:r>
          </a:p>
          <a:p>
            <a:r>
              <a:rPr lang="en-US" sz="2400" dirty="0" smtClean="0"/>
              <a:t>How is this document a step toward a unified colonial government? Give 1 example.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" y="457200"/>
            <a:ext cx="835237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1754, 7 of the 13 colonies met for an inter-colonial congress held in Albany, New York, known simply as the </a:t>
            </a:r>
            <a:r>
              <a:rPr lang="en-US" sz="2400" b="1" dirty="0"/>
              <a:t>Albany Congress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A month before the congress, Ben Franklin had published his famous “Join or Die” cartoon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Albany plan failed because the </a:t>
            </a:r>
            <a:r>
              <a:rPr lang="en-US" sz="2400" dirty="0" smtClean="0"/>
              <a:t>colonies were </a:t>
            </a:r>
            <a:r>
              <a:rPr lang="en-US" sz="2400" dirty="0"/>
              <a:t>reluctant to give up their sovereignty or power. </a:t>
            </a:r>
          </a:p>
        </p:txBody>
      </p:sp>
    </p:spTree>
    <p:extLst>
      <p:ext uri="{BB962C8B-B14F-4D97-AF65-F5344CB8AC3E}">
        <p14:creationId xmlns:p14="http://schemas.microsoft.com/office/powerpoint/2010/main" val="2995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133600"/>
            <a:ext cx="6343201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 1754, the governor of Virginia sent 21 year-old </a:t>
            </a:r>
            <a:r>
              <a:rPr lang="en-US" sz="2600" b="1" dirty="0"/>
              <a:t>George Washington</a:t>
            </a:r>
            <a:r>
              <a:rPr lang="en-US" sz="2600" dirty="0"/>
              <a:t> to the Ohio country </a:t>
            </a:r>
            <a:r>
              <a:rPr lang="en-US" sz="2600" dirty="0" smtClean="0"/>
              <a:t>in </a:t>
            </a:r>
            <a:r>
              <a:rPr lang="en-US" sz="2600" dirty="0"/>
              <a:t>command of about 150 Virginia minutemen. </a:t>
            </a:r>
          </a:p>
          <a:p>
            <a:pPr lvl="1"/>
            <a:r>
              <a:rPr lang="en-US" sz="2600" dirty="0"/>
              <a:t>Encountering some </a:t>
            </a:r>
            <a:r>
              <a:rPr lang="en-US" sz="2600" dirty="0" smtClean="0"/>
              <a:t>Frenchmen, </a:t>
            </a:r>
            <a:r>
              <a:rPr lang="en-US" sz="2600" dirty="0"/>
              <a:t>the troops opened fire, killing the French leader.</a:t>
            </a:r>
          </a:p>
          <a:p>
            <a:pPr lvl="1"/>
            <a:r>
              <a:rPr lang="en-US" sz="2600" dirty="0"/>
              <a:t>Later, the French returned and surrounded Washington’s hastily constructed </a:t>
            </a:r>
            <a:r>
              <a:rPr lang="en-US" sz="2600" b="1" dirty="0"/>
              <a:t>Fort Necessity</a:t>
            </a:r>
            <a:r>
              <a:rPr lang="en-US" sz="2600" dirty="0"/>
              <a:t>, </a:t>
            </a:r>
            <a:r>
              <a:rPr lang="en-US" sz="2600" dirty="0" smtClean="0"/>
              <a:t>and made </a:t>
            </a:r>
            <a:r>
              <a:rPr lang="en-US" sz="2600" dirty="0"/>
              <a:t>him surrender.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751556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will examine the Albany Plan of Union and its attempts to establish a unified colonial government.</a:t>
            </a:r>
          </a:p>
          <a:p>
            <a:pPr marL="402336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Warm Up: Using the two maps on 116, how did the French and Indian War impact the power structure of North America?</a:t>
            </a:r>
          </a:p>
          <a:p>
            <a:pPr lvl="1"/>
            <a:r>
              <a:rPr lang="en-US" sz="2400" dirty="0" smtClean="0"/>
              <a:t>Scalping</a:t>
            </a:r>
          </a:p>
          <a:p>
            <a:pPr lvl="1"/>
            <a:r>
              <a:rPr lang="en-US" sz="2400" dirty="0" smtClean="0"/>
              <a:t>Chapter 6 Notes</a:t>
            </a:r>
          </a:p>
          <a:p>
            <a:pPr lvl="1"/>
            <a:r>
              <a:rPr lang="en-US" sz="2400" dirty="0" smtClean="0"/>
              <a:t>Albany Plan of Union</a:t>
            </a:r>
          </a:p>
          <a:p>
            <a:pPr lvl="1"/>
            <a:r>
              <a:rPr lang="en-US" sz="2400" dirty="0" smtClean="0"/>
              <a:t>Chapter 7 Reading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3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48" y="1"/>
            <a:ext cx="5280451" cy="67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02" y="228601"/>
            <a:ext cx="5102797" cy="650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Scalping During 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86000"/>
            <a:ext cx="6343201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Based on the first hand accounts, what purpose do you think scalping served?</a:t>
            </a:r>
            <a:endParaRPr lang="en-US" sz="2400" dirty="0"/>
          </a:p>
        </p:txBody>
      </p:sp>
      <p:pic>
        <p:nvPicPr>
          <p:cNvPr id="4" name="Picture 3" descr="Artist's rendering of a scalp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87328"/>
            <a:ext cx="20764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87328"/>
            <a:ext cx="2438400" cy="32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964"/>
            <a:ext cx="8458200" cy="430663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General Braddock’s failed attempt to capture Fort Duquesne left frontier wide open to attack</a:t>
            </a:r>
          </a:p>
          <a:p>
            <a:r>
              <a:rPr lang="en-US" dirty="0"/>
              <a:t>Afterwards, the frontier from Pennsylvania to North Carolina felt the Indian wrath, as scalping occurred everywhere.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08779"/>
            <a:ext cx="457200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6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William Pitt becomes the leader of the British government “the great commoner”</a:t>
            </a:r>
          </a:p>
          <a:p>
            <a:r>
              <a:rPr lang="en-US" sz="2400" dirty="0" smtClean="0"/>
              <a:t>Picks James Wolfe to lead assault on Quebec</a:t>
            </a:r>
          </a:p>
          <a:p>
            <a:r>
              <a:rPr lang="en-US" sz="2400" dirty="0" smtClean="0"/>
              <a:t>British defeat French at Quebec (1759) and then Montreal (1760)</a:t>
            </a:r>
          </a:p>
          <a:p>
            <a:r>
              <a:rPr lang="en-US" sz="2400" dirty="0" smtClean="0"/>
              <a:t>Looking at the map on 115 why are those cities so important?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1134</TotalTime>
  <Words>447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Chapter 6 The French and Indian War</vt:lpstr>
      <vt:lpstr>PowerPoint Presentation</vt:lpstr>
      <vt:lpstr>PowerPoint Presentation</vt:lpstr>
      <vt:lpstr>Period 3 &amp; 7</vt:lpstr>
      <vt:lpstr>PowerPoint Presentation</vt:lpstr>
      <vt:lpstr>PowerPoint Presentation</vt:lpstr>
      <vt:lpstr>Scalping During the French and Indian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for Colonial Disunity</vt:lpstr>
      <vt:lpstr>PowerPoint Presentation</vt:lpstr>
      <vt:lpstr>PowerPoint Presentation</vt:lpstr>
      <vt:lpstr>Albany Plan of Union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The French and Indian War</dc:title>
  <dc:creator>DABBATIE</dc:creator>
  <cp:lastModifiedBy>Don Abbatiello</cp:lastModifiedBy>
  <cp:revision>24</cp:revision>
  <dcterms:created xsi:type="dcterms:W3CDTF">2011-09-22T11:47:44Z</dcterms:created>
  <dcterms:modified xsi:type="dcterms:W3CDTF">2015-10-05T18:46:40Z</dcterms:modified>
</cp:coreProperties>
</file>