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56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59" r:id="rId12"/>
    <p:sldId id="26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982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5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3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788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4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408377-0D64-400A-9D0D-C4E9325B3212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463EC8-C193-46AC-84B8-FD31A1CBCE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3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1, 5,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will examine the growth of industry in the United States during the second half of the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Century.</a:t>
            </a:r>
          </a:p>
          <a:p>
            <a:pPr lvl="1"/>
            <a:r>
              <a:rPr lang="en-US" sz="3000" dirty="0" smtClean="0"/>
              <a:t>ISS view of Earth at Night</a:t>
            </a:r>
            <a:endParaRPr lang="en-US" sz="3000" dirty="0" smtClean="0"/>
          </a:p>
          <a:p>
            <a:pPr lvl="1"/>
            <a:r>
              <a:rPr lang="en-US" sz="3000" dirty="0" smtClean="0"/>
              <a:t>America </a:t>
            </a:r>
            <a:r>
              <a:rPr lang="en-US" sz="3000" dirty="0" smtClean="0"/>
              <a:t>the Story of US</a:t>
            </a:r>
            <a:r>
              <a:rPr lang="en-US" sz="3000" dirty="0"/>
              <a:t> </a:t>
            </a:r>
            <a:r>
              <a:rPr lang="en-US" sz="3000" dirty="0" smtClean="0"/>
              <a:t>clip</a:t>
            </a:r>
          </a:p>
          <a:p>
            <a:pPr lvl="1"/>
            <a:r>
              <a:rPr lang="en-US" sz="3000" dirty="0" smtClean="0"/>
              <a:t>Thomas Edison Predicts the Future</a:t>
            </a:r>
          </a:p>
          <a:p>
            <a:pPr lvl="1"/>
            <a:r>
              <a:rPr lang="en-US" sz="3000" dirty="0" smtClean="0"/>
              <a:t>Shock </a:t>
            </a:r>
            <a:r>
              <a:rPr lang="en-US" sz="3000" dirty="0" smtClean="0"/>
              <a:t>Treatment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8176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730"/>
            <a:ext cx="2006646" cy="686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685800"/>
            <a:ext cx="147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Burj</a:t>
            </a:r>
            <a:r>
              <a:rPr lang="en-US" dirty="0"/>
              <a:t> </a:t>
            </a:r>
            <a:r>
              <a:rPr lang="en-US" dirty="0" err="1"/>
              <a:t>Khalifa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2717 Feet Tall</a:t>
            </a:r>
            <a:endParaRPr lang="en-US" dirty="0"/>
          </a:p>
        </p:txBody>
      </p:sp>
      <p:pic>
        <p:nvPicPr>
          <p:cNvPr id="1026" name="Picture 2" descr="http://www.chicagodossier.us/Resv/destination_img/usa/il/chicago/chicago-willis-tower-skydeck-glas_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133600"/>
            <a:ext cx="471323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Thomas Edison perfects the incandescent light bulb</a:t>
            </a:r>
          </a:p>
          <a:p>
            <a:r>
              <a:rPr lang="en-US" sz="3200" dirty="0" smtClean="0"/>
              <a:t>Harnessing electricity allows businesses to run machines, time saving appliances in the home,</a:t>
            </a:r>
            <a:r>
              <a:rPr lang="en-US" sz="3200" dirty="0"/>
              <a:t> </a:t>
            </a:r>
            <a:r>
              <a:rPr lang="en-US" sz="3200" dirty="0" smtClean="0"/>
              <a:t>electric streetcars expand cities.</a:t>
            </a:r>
          </a:p>
        </p:txBody>
      </p:sp>
    </p:spTree>
    <p:extLst>
      <p:ext uri="{BB962C8B-B14F-4D97-AF65-F5344CB8AC3E}">
        <p14:creationId xmlns:p14="http://schemas.microsoft.com/office/powerpoint/2010/main" val="18307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Invention of typewriter and telephone changes life of women</a:t>
            </a:r>
          </a:p>
          <a:p>
            <a:r>
              <a:rPr lang="en-US" sz="3200" dirty="0" smtClean="0"/>
              <a:t>For the first time a large number of jobs were available to women outside of the home.</a:t>
            </a:r>
          </a:p>
          <a:p>
            <a:pPr lvl="1"/>
            <a:r>
              <a:rPr lang="en-US" sz="3200" dirty="0" smtClean="0"/>
              <a:t>Secretaries</a:t>
            </a:r>
          </a:p>
          <a:p>
            <a:pPr lvl="1"/>
            <a:r>
              <a:rPr lang="en-US" sz="3200" dirty="0" smtClean="0"/>
              <a:t>Telephone operators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38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7" y="381000"/>
            <a:ext cx="402248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203544"/>
            <a:ext cx="5648903" cy="434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Edison Predicts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were two predictions that Edison made that were inaccurate?</a:t>
            </a:r>
          </a:p>
          <a:p>
            <a:endParaRPr lang="en-US" dirty="0" smtClean="0"/>
          </a:p>
          <a:p>
            <a:r>
              <a:rPr lang="en-US" dirty="0" smtClean="0"/>
              <a:t>2. Were there any predictions that Edison got correct? What were they?</a:t>
            </a:r>
          </a:p>
          <a:p>
            <a:endParaRPr lang="en-US" dirty="0"/>
          </a:p>
          <a:p>
            <a:r>
              <a:rPr lang="en-US" dirty="0" smtClean="0"/>
              <a:t>3. What technology prediction can you make about the future 100 years from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 Section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Factors in America’s industrial boom</a:t>
            </a:r>
          </a:p>
          <a:p>
            <a:pPr lvl="1"/>
            <a:r>
              <a:rPr lang="en-US" sz="3200" dirty="0" smtClean="0"/>
              <a:t>Wealth of natural resources</a:t>
            </a:r>
          </a:p>
          <a:p>
            <a:pPr lvl="1"/>
            <a:r>
              <a:rPr lang="en-US" sz="3200" dirty="0" smtClean="0"/>
              <a:t>Government support for business</a:t>
            </a:r>
          </a:p>
          <a:p>
            <a:pPr lvl="1"/>
            <a:r>
              <a:rPr lang="en-US" sz="3200" dirty="0" smtClean="0"/>
              <a:t>Growing urban population</a:t>
            </a:r>
          </a:p>
          <a:p>
            <a:pPr lvl="2"/>
            <a:r>
              <a:rPr lang="en-US" sz="3200" dirty="0" smtClean="0"/>
              <a:t>Cheap labor</a:t>
            </a:r>
          </a:p>
          <a:p>
            <a:pPr lvl="2"/>
            <a:r>
              <a:rPr lang="en-US" sz="3200" dirty="0" smtClean="0"/>
              <a:t>Markets to sell goods</a:t>
            </a:r>
          </a:p>
          <a:p>
            <a:r>
              <a:rPr lang="en-US" sz="3200" dirty="0" smtClean="0"/>
              <a:t>60 years America goes from agriculture to industry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19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114"/>
            <a:ext cx="3429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585913"/>
            <a:ext cx="36861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96904"/>
            <a:ext cx="28194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219200"/>
            <a:ext cx="7543801" cy="46498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Black Gold</a:t>
            </a:r>
          </a:p>
          <a:p>
            <a:pPr lvl="1"/>
            <a:r>
              <a:rPr lang="en-US" sz="3200" dirty="0" smtClean="0"/>
              <a:t>Got kerosene from oil</a:t>
            </a:r>
          </a:p>
          <a:p>
            <a:pPr lvl="1"/>
            <a:r>
              <a:rPr lang="en-US" sz="3200" dirty="0" smtClean="0"/>
              <a:t>Gasoline was originally thrown away until the car became popular</a:t>
            </a:r>
          </a:p>
          <a:p>
            <a:r>
              <a:rPr lang="en-US" sz="3200" dirty="0" smtClean="0"/>
              <a:t>Bessemer Process</a:t>
            </a:r>
          </a:p>
          <a:p>
            <a:pPr lvl="1"/>
            <a:r>
              <a:rPr lang="en-US" sz="3200" dirty="0" smtClean="0"/>
              <a:t>Iron would break and rust</a:t>
            </a:r>
          </a:p>
          <a:p>
            <a:pPr lvl="1"/>
            <a:r>
              <a:rPr lang="en-US" sz="3200" dirty="0" smtClean="0"/>
              <a:t>Remove carbon from Iron turns it into steel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steel was rust resistant, stronger, more flexible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steel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Railroads used steel for thousands of miles of track</a:t>
            </a:r>
          </a:p>
          <a:p>
            <a:r>
              <a:rPr lang="en-US" sz="3200" dirty="0" smtClean="0"/>
              <a:t>Steel allowed Brooklyn Bridge to be built</a:t>
            </a:r>
          </a:p>
          <a:p>
            <a:pPr lvl="1"/>
            <a:r>
              <a:rPr lang="en-US" sz="3200" dirty="0" smtClean="0"/>
              <a:t>At the time only pyramids were taller</a:t>
            </a:r>
            <a:endParaRPr lang="en-US" sz="3200" dirty="0"/>
          </a:p>
          <a:p>
            <a:r>
              <a:rPr lang="en-US" sz="3200" dirty="0" smtClean="0"/>
              <a:t>First skyscrapers were built</a:t>
            </a:r>
          </a:p>
          <a:p>
            <a:pPr lvl="1"/>
            <a:r>
              <a:rPr lang="en-US" sz="3200" dirty="0" smtClean="0"/>
              <a:t>Home Insurance Building in Chicago 138 feet tall</a:t>
            </a:r>
          </a:p>
        </p:txBody>
      </p:sp>
    </p:spTree>
    <p:extLst>
      <p:ext uri="{BB962C8B-B14F-4D97-AF65-F5344CB8AC3E}">
        <p14:creationId xmlns:p14="http://schemas.microsoft.com/office/powerpoint/2010/main" val="19749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4038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5052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1750"/>
            <a:ext cx="32194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6831"/>
            <a:ext cx="7924800" cy="604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751</TotalTime>
  <Words>260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Period 1, 5, &amp; 6</vt:lpstr>
      <vt:lpstr>Edison Predicts the Future</vt:lpstr>
      <vt:lpstr>Chapter 6 Section 1</vt:lpstr>
      <vt:lpstr>PowerPoint Presentation</vt:lpstr>
      <vt:lpstr>PowerPoint Presentation</vt:lpstr>
      <vt:lpstr>Uses for steel</vt:lpstr>
      <vt:lpstr>PowerPoint Presentation</vt:lpstr>
      <vt:lpstr>PowerPoint Presentation</vt:lpstr>
      <vt:lpstr>PowerPoint Presentation</vt:lpstr>
      <vt:lpstr>PowerPoint Presentation</vt:lpstr>
      <vt:lpstr>Inventions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Section 1</dc:title>
  <dc:creator>DABBATIE</dc:creator>
  <cp:lastModifiedBy>Don Abbatiello</cp:lastModifiedBy>
  <cp:revision>16</cp:revision>
  <dcterms:created xsi:type="dcterms:W3CDTF">2011-09-26T14:40:44Z</dcterms:created>
  <dcterms:modified xsi:type="dcterms:W3CDTF">2015-10-01T18:04:11Z</dcterms:modified>
</cp:coreProperties>
</file>