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handoutMasterIdLst>
    <p:handoutMasterId r:id="rId12"/>
  </p:handoutMasterIdLst>
  <p:sldIdLst>
    <p:sldId id="265" r:id="rId2"/>
    <p:sldId id="259" r:id="rId3"/>
    <p:sldId id="260" r:id="rId4"/>
    <p:sldId id="257" r:id="rId5"/>
    <p:sldId id="258" r:id="rId6"/>
    <p:sldId id="261" r:id="rId7"/>
    <p:sldId id="262" r:id="rId8"/>
    <p:sldId id="256" r:id="rId9"/>
    <p:sldId id="263" r:id="rId10"/>
    <p:sldId id="264" r:id="rId11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05FACC-A908-4C33-BA0E-FA13AFBB8E0B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D07E7-6D27-4887-86CE-3FF8A34A75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2708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6083-3077-4C97-9384-34C631BC94D2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D5DB5-7E86-4D58-8BCB-C57C9A33D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534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6083-3077-4C97-9384-34C631BC94D2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D5DB5-7E86-4D58-8BCB-C57C9A33D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228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6083-3077-4C97-9384-34C631BC94D2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D5DB5-7E86-4D58-8BCB-C57C9A33D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00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6083-3077-4C97-9384-34C631BC94D2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D5DB5-7E86-4D58-8BCB-C57C9A33D6A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6502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6083-3077-4C97-9384-34C631BC94D2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D5DB5-7E86-4D58-8BCB-C57C9A33D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861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6083-3077-4C97-9384-34C631BC94D2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D5DB5-7E86-4D58-8BCB-C57C9A33D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33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6083-3077-4C97-9384-34C631BC94D2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D5DB5-7E86-4D58-8BCB-C57C9A33D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329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6083-3077-4C97-9384-34C631BC94D2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D5DB5-7E86-4D58-8BCB-C57C9A33D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0420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6083-3077-4C97-9384-34C631BC94D2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D5DB5-7E86-4D58-8BCB-C57C9A33D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136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6083-3077-4C97-9384-34C631BC94D2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D5DB5-7E86-4D58-8BCB-C57C9A33D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104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6083-3077-4C97-9384-34C631BC94D2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D5DB5-7E86-4D58-8BCB-C57C9A33D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060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6083-3077-4C97-9384-34C631BC94D2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D5DB5-7E86-4D58-8BCB-C57C9A33D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675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6083-3077-4C97-9384-34C631BC94D2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D5DB5-7E86-4D58-8BCB-C57C9A33D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073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6083-3077-4C97-9384-34C631BC94D2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D5DB5-7E86-4D58-8BCB-C57C9A33D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67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6083-3077-4C97-9384-34C631BC94D2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D5DB5-7E86-4D58-8BCB-C57C9A33D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5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6083-3077-4C97-9384-34C631BC94D2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D5DB5-7E86-4D58-8BCB-C57C9A33D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16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26083-3077-4C97-9384-34C631BC94D2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D5DB5-7E86-4D58-8BCB-C57C9A33D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541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7426083-3077-4C97-9384-34C631BC94D2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D5DB5-7E86-4D58-8BCB-C57C9A33D6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2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Events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0345" y="3016939"/>
            <a:ext cx="4996265" cy="355983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54" y="1385150"/>
            <a:ext cx="6667500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26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Beccaria</a:t>
            </a:r>
          </a:p>
          <a:p>
            <a:pPr lvl="1"/>
            <a:r>
              <a:rPr lang="en-US" sz="2800" dirty="0" smtClean="0"/>
              <a:t>Focused thoughts on the justice system</a:t>
            </a:r>
          </a:p>
          <a:p>
            <a:pPr lvl="1"/>
            <a:r>
              <a:rPr lang="en-US" sz="2800" dirty="0" smtClean="0"/>
              <a:t>Laws exist to preserve social order</a:t>
            </a:r>
          </a:p>
          <a:p>
            <a:pPr lvl="1"/>
            <a:r>
              <a:rPr lang="en-US" sz="2800" dirty="0" smtClean="0"/>
              <a:t>Person accused of a crime should receive a speedy trial</a:t>
            </a:r>
          </a:p>
          <a:p>
            <a:pPr lvl="1"/>
            <a:r>
              <a:rPr lang="en-US" sz="2800" dirty="0" smtClean="0"/>
              <a:t>Torture should never be used</a:t>
            </a:r>
          </a:p>
          <a:p>
            <a:pPr lvl="1"/>
            <a:r>
              <a:rPr lang="en-US" sz="2800" dirty="0" smtClean="0"/>
              <a:t>Punishment should be based on seriousness of the crime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682" y="0"/>
            <a:ext cx="2989317" cy="3863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11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upload.wikimedia.org/wikipedia/commons/8/8f/United_States_Declaration_of_Independen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845" y="0"/>
            <a:ext cx="5851088" cy="695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54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Declaration of Independence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474694"/>
            <a:ext cx="8946541" cy="4195481"/>
          </a:xfrm>
        </p:spPr>
        <p:txBody>
          <a:bodyPr>
            <a:noAutofit/>
          </a:bodyPr>
          <a:lstStyle/>
          <a:p>
            <a:r>
              <a:rPr lang="en-US" sz="2800" dirty="0" smtClean="0"/>
              <a:t>Why is the Declaration of Independence written?</a:t>
            </a:r>
          </a:p>
          <a:p>
            <a:r>
              <a:rPr lang="en-US" sz="2800" dirty="0" smtClean="0"/>
              <a:t>What are three unalienable rights?</a:t>
            </a:r>
          </a:p>
          <a:p>
            <a:r>
              <a:rPr lang="en-US" sz="2800" dirty="0" smtClean="0"/>
              <a:t>Who gives people these rights?</a:t>
            </a:r>
          </a:p>
          <a:p>
            <a:r>
              <a:rPr lang="en-US" sz="2800" dirty="0" smtClean="0"/>
              <a:t>Where does government get its power from?</a:t>
            </a:r>
          </a:p>
          <a:p>
            <a:r>
              <a:rPr lang="en-US" sz="2800" dirty="0" smtClean="0"/>
              <a:t>What are people supposed to do if government doesn’t work?</a:t>
            </a:r>
          </a:p>
          <a:p>
            <a:r>
              <a:rPr lang="en-US" sz="2800" dirty="0" smtClean="0"/>
              <a:t>Who do you think the colonists are blaming for their separation?</a:t>
            </a:r>
          </a:p>
          <a:p>
            <a:r>
              <a:rPr lang="en-US" sz="2800" dirty="0" smtClean="0"/>
              <a:t>What are three things this person has done?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6999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Views on Government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3688" y="1853248"/>
            <a:ext cx="8946541" cy="4195481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Thomas Hobbes’s</a:t>
            </a:r>
          </a:p>
          <a:p>
            <a:pPr lvl="1"/>
            <a:r>
              <a:rPr lang="en-US" sz="2800" dirty="0" smtClean="0"/>
              <a:t>Expressed views in Leviathan</a:t>
            </a:r>
          </a:p>
          <a:p>
            <a:pPr lvl="1"/>
            <a:r>
              <a:rPr lang="en-US" sz="2800" dirty="0" smtClean="0"/>
              <a:t>Believed people were wicked and selfish</a:t>
            </a:r>
          </a:p>
          <a:p>
            <a:pPr lvl="1"/>
            <a:r>
              <a:rPr lang="en-US" sz="2800" dirty="0" smtClean="0"/>
              <a:t>Government was needed to keep people in line</a:t>
            </a:r>
          </a:p>
          <a:p>
            <a:pPr lvl="1"/>
            <a:r>
              <a:rPr lang="en-US" sz="2800" dirty="0" smtClean="0"/>
              <a:t>People had to hand over rights to a strong ruler</a:t>
            </a:r>
          </a:p>
          <a:p>
            <a:pPr lvl="1"/>
            <a:r>
              <a:rPr lang="en-US" sz="2800" dirty="0" smtClean="0"/>
              <a:t>Social Contract gave them law and order</a:t>
            </a:r>
          </a:p>
          <a:p>
            <a:pPr lvl="1"/>
            <a:r>
              <a:rPr lang="en-US" sz="2800" dirty="0" smtClean="0"/>
              <a:t>Best government was absolute monarchy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786" y="0"/>
            <a:ext cx="3344214" cy="3523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33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11" y="1030942"/>
            <a:ext cx="8946541" cy="4195481"/>
          </a:xfrm>
        </p:spPr>
        <p:txBody>
          <a:bodyPr>
            <a:noAutofit/>
          </a:bodyPr>
          <a:lstStyle/>
          <a:p>
            <a:r>
              <a:rPr lang="en-US" sz="2800" dirty="0" smtClean="0"/>
              <a:t>John Locke</a:t>
            </a:r>
          </a:p>
          <a:p>
            <a:pPr lvl="1"/>
            <a:r>
              <a:rPr lang="en-US" sz="2800" dirty="0" smtClean="0"/>
              <a:t>People could learn from experience and improve themselves</a:t>
            </a:r>
          </a:p>
          <a:p>
            <a:pPr lvl="1"/>
            <a:r>
              <a:rPr lang="en-US" sz="2800" dirty="0" smtClean="0"/>
              <a:t>Believed in self-government</a:t>
            </a:r>
          </a:p>
          <a:p>
            <a:pPr lvl="1"/>
            <a:r>
              <a:rPr lang="en-US" sz="2800" dirty="0" smtClean="0"/>
              <a:t>All people are born free and equal</a:t>
            </a:r>
          </a:p>
          <a:p>
            <a:pPr lvl="1"/>
            <a:r>
              <a:rPr lang="en-US" sz="2800" dirty="0" smtClean="0"/>
              <a:t>3 Natural Rights – life, liberty, and property</a:t>
            </a:r>
          </a:p>
          <a:p>
            <a:pPr lvl="1"/>
            <a:r>
              <a:rPr lang="en-US" sz="2800" dirty="0" smtClean="0"/>
              <a:t>Government’s purpose is to protect these rights</a:t>
            </a:r>
          </a:p>
          <a:p>
            <a:pPr lvl="1"/>
            <a:r>
              <a:rPr lang="en-US" sz="2800" dirty="0" smtClean="0"/>
              <a:t>If government fails to do so citizens have the right to overthrow it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394" y="2322557"/>
            <a:ext cx="2983606" cy="370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393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Voltaire</a:t>
            </a:r>
          </a:p>
          <a:p>
            <a:pPr lvl="1"/>
            <a:r>
              <a:rPr lang="en-US" sz="2800" dirty="0" smtClean="0"/>
              <a:t>Targeted the clergy, aristocracy, and the government</a:t>
            </a:r>
          </a:p>
          <a:p>
            <a:pPr lvl="1"/>
            <a:r>
              <a:rPr lang="en-US" sz="2800" dirty="0" smtClean="0"/>
              <a:t>Wrote against intolerance, prejudice, and superstition</a:t>
            </a:r>
          </a:p>
          <a:p>
            <a:pPr lvl="1"/>
            <a:r>
              <a:rPr lang="en-US" sz="2800" dirty="0" smtClean="0"/>
              <a:t>Was imprisoned twice and exiled to England</a:t>
            </a:r>
          </a:p>
          <a:p>
            <a:pPr lvl="1"/>
            <a:r>
              <a:rPr lang="en-US" sz="2800" dirty="0" smtClean="0"/>
              <a:t>“I do not agree with a word you say but will defend to the death your right to say it.”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9758" y="0"/>
            <a:ext cx="3022242" cy="371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5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Montesquieu</a:t>
            </a:r>
          </a:p>
          <a:p>
            <a:pPr lvl="1"/>
            <a:r>
              <a:rPr lang="en-US" sz="2800" dirty="0" smtClean="0"/>
              <a:t>Believed Britain had the best-government</a:t>
            </a:r>
          </a:p>
          <a:p>
            <a:pPr lvl="1"/>
            <a:r>
              <a:rPr lang="en-US" sz="2800" dirty="0" smtClean="0"/>
              <a:t>Proposed that separation of powers would keep individual or group from gaining too much control</a:t>
            </a:r>
          </a:p>
          <a:p>
            <a:pPr lvl="1"/>
            <a:r>
              <a:rPr lang="en-US" sz="2800" dirty="0" smtClean="0"/>
              <a:t>Believed in one part of government checking the other.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884" y="3889420"/>
            <a:ext cx="2370115" cy="296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34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 2,5,6, &amp; 7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We will examine the political thinking of the Enlightenment and its influence on America</a:t>
            </a:r>
          </a:p>
          <a:p>
            <a:endParaRPr lang="en-US" sz="2800" dirty="0"/>
          </a:p>
          <a:p>
            <a:pPr lvl="1"/>
            <a:r>
              <a:rPr lang="en-US" sz="2800" dirty="0" smtClean="0"/>
              <a:t>Warm Up: If you are accused of a crime what rights do you have</a:t>
            </a:r>
            <a:r>
              <a:rPr lang="en-US" sz="2800" dirty="0" smtClean="0"/>
              <a:t>?</a:t>
            </a:r>
            <a:endParaRPr lang="en-US" sz="2800" dirty="0" smtClean="0"/>
          </a:p>
          <a:p>
            <a:pPr lvl="1"/>
            <a:r>
              <a:rPr lang="en-US" sz="2800" dirty="0" smtClean="0"/>
              <a:t>Chapter 6 Section 2 Notes</a:t>
            </a:r>
          </a:p>
          <a:p>
            <a:pPr lvl="1"/>
            <a:r>
              <a:rPr lang="en-US" sz="2800" dirty="0" smtClean="0"/>
              <a:t>Chapter 6 </a:t>
            </a:r>
            <a:r>
              <a:rPr lang="en-US" sz="2800" dirty="0" err="1" smtClean="0"/>
              <a:t>Notequiz</a:t>
            </a:r>
            <a:endParaRPr lang="en-US" sz="2800" dirty="0" smtClean="0"/>
          </a:p>
          <a:p>
            <a:pPr lvl="1"/>
            <a:r>
              <a:rPr lang="en-US" sz="2800" dirty="0" smtClean="0"/>
              <a:t>Chapter 6 Section 3 Reading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63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Rousseau</a:t>
            </a:r>
          </a:p>
          <a:p>
            <a:pPr lvl="1"/>
            <a:r>
              <a:rPr lang="en-US" sz="2800" dirty="0" smtClean="0"/>
              <a:t>Civilization corrupted people’s natural goodness</a:t>
            </a:r>
          </a:p>
          <a:p>
            <a:pPr lvl="1"/>
            <a:r>
              <a:rPr lang="en-US" sz="2800" dirty="0" smtClean="0"/>
              <a:t>Only good government was formed by the people</a:t>
            </a:r>
          </a:p>
          <a:p>
            <a:pPr lvl="1"/>
            <a:r>
              <a:rPr lang="en-US" sz="2800" dirty="0" smtClean="0"/>
              <a:t>People give up some liberty in favor of the common good</a:t>
            </a:r>
          </a:p>
          <a:p>
            <a:pPr lvl="1"/>
            <a:r>
              <a:rPr lang="en-US" sz="2800" dirty="0" smtClean="0"/>
              <a:t>Believed in a social contract between people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1577" y="19508"/>
            <a:ext cx="2790423" cy="390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67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558</TotalTime>
  <Words>356</Words>
  <Application>Microsoft Office PowerPoint</Application>
  <PresentationFormat>Widescreen</PresentationFormat>
  <Paragraphs>51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Wingdings 3</vt:lpstr>
      <vt:lpstr>Ion</vt:lpstr>
      <vt:lpstr>Current Events</vt:lpstr>
      <vt:lpstr>PowerPoint Presentation</vt:lpstr>
      <vt:lpstr>Declaration of Independence</vt:lpstr>
      <vt:lpstr>Two Views on Government</vt:lpstr>
      <vt:lpstr>PowerPoint Presentation</vt:lpstr>
      <vt:lpstr>PowerPoint Presentation</vt:lpstr>
      <vt:lpstr>PowerPoint Presentation</vt:lpstr>
      <vt:lpstr>Period 2,5,6, &amp; 7</vt:lpstr>
      <vt:lpstr>PowerPoint Presentation</vt:lpstr>
      <vt:lpstr>PowerPoint Presentation</vt:lpstr>
    </vt:vector>
  </TitlesOfParts>
  <Company>WCBOE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Period 2,5,6, &amp; 7</dc:title>
  <dc:creator>Don Abbatiello</dc:creator>
  <cp:lastModifiedBy>Don Abbatiello</cp:lastModifiedBy>
  <cp:revision>13</cp:revision>
  <cp:lastPrinted>2017-10-05T16:17:07Z</cp:lastPrinted>
  <dcterms:created xsi:type="dcterms:W3CDTF">2017-10-03T12:02:39Z</dcterms:created>
  <dcterms:modified xsi:type="dcterms:W3CDTF">2017-10-05T17:15:06Z</dcterms:modified>
</cp:coreProperties>
</file>