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1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6A339A8-4391-44FA-A53B-95F87435783C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E4D7F0B-0E27-4665-92E0-7F39BA37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3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39A8-4391-44FA-A53B-95F87435783C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7F0B-0E27-4665-92E0-7F39BA37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8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39A8-4391-44FA-A53B-95F87435783C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7F0B-0E27-4665-92E0-7F39BA37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52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39A8-4391-44FA-A53B-95F87435783C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7F0B-0E27-4665-92E0-7F39BA37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61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39A8-4391-44FA-A53B-95F87435783C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7F0B-0E27-4665-92E0-7F39BA37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56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39A8-4391-44FA-A53B-95F87435783C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7F0B-0E27-4665-92E0-7F39BA37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60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39A8-4391-44FA-A53B-95F87435783C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7F0B-0E27-4665-92E0-7F39BA37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61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6A339A8-4391-44FA-A53B-95F87435783C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7F0B-0E27-4665-92E0-7F39BA37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97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6A339A8-4391-44FA-A53B-95F87435783C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7F0B-0E27-4665-92E0-7F39BA37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3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39A8-4391-44FA-A53B-95F87435783C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7F0B-0E27-4665-92E0-7F39BA37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0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39A8-4391-44FA-A53B-95F87435783C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7F0B-0E27-4665-92E0-7F39BA37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9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39A8-4391-44FA-A53B-95F87435783C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7F0B-0E27-4665-92E0-7F39BA37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9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39A8-4391-44FA-A53B-95F87435783C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7F0B-0E27-4665-92E0-7F39BA37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3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39A8-4391-44FA-A53B-95F87435783C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7F0B-0E27-4665-92E0-7F39BA37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5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39A8-4391-44FA-A53B-95F87435783C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7F0B-0E27-4665-92E0-7F39BA37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1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39A8-4391-44FA-A53B-95F87435783C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7F0B-0E27-4665-92E0-7F39BA37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5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39A8-4391-44FA-A53B-95F87435783C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7F0B-0E27-4665-92E0-7F39BA37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3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6A339A8-4391-44FA-A53B-95F87435783C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E4D7F0B-0E27-4665-92E0-7F39BA37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8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2,5,6, &amp; 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We will examine the key scientists in the Scientific Revolution.</a:t>
            </a:r>
          </a:p>
          <a:p>
            <a:endParaRPr lang="en-US" sz="2000" dirty="0"/>
          </a:p>
          <a:p>
            <a:pPr lvl="1"/>
            <a:r>
              <a:rPr lang="en-US" sz="2000" dirty="0" smtClean="0"/>
              <a:t>Warm Up: Why do you have to wear a seat belt in the car?</a:t>
            </a:r>
          </a:p>
          <a:p>
            <a:pPr lvl="1"/>
            <a:r>
              <a:rPr lang="en-US" sz="2000" dirty="0" smtClean="0"/>
              <a:t>Go over test</a:t>
            </a:r>
          </a:p>
          <a:p>
            <a:pPr lvl="1"/>
            <a:r>
              <a:rPr lang="en-US" sz="2000" dirty="0" smtClean="0"/>
              <a:t>Complete Scientist Chart</a:t>
            </a:r>
          </a:p>
          <a:p>
            <a:pPr lvl="1"/>
            <a:r>
              <a:rPr lang="en-US" sz="2000" dirty="0" smtClean="0"/>
              <a:t>Isaac Newton</a:t>
            </a:r>
          </a:p>
          <a:p>
            <a:pPr lvl="1"/>
            <a:r>
              <a:rPr lang="en-US" sz="2000" dirty="0" smtClean="0"/>
              <a:t>Newton’s First Law</a:t>
            </a:r>
          </a:p>
          <a:p>
            <a:pPr lvl="1"/>
            <a:r>
              <a:rPr lang="en-US" sz="2000" dirty="0" smtClean="0"/>
              <a:t>Who would be the most influential people in world history?</a:t>
            </a:r>
          </a:p>
        </p:txBody>
      </p:sp>
    </p:spTree>
    <p:extLst>
      <p:ext uri="{BB962C8B-B14F-4D97-AF65-F5344CB8AC3E}">
        <p14:creationId xmlns:p14="http://schemas.microsoft.com/office/powerpoint/2010/main" val="12842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18197"/>
            <a:ext cx="8825659" cy="437881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Apply to college</a:t>
            </a:r>
          </a:p>
          <a:p>
            <a:r>
              <a:rPr lang="en-US" dirty="0" smtClean="0"/>
              <a:t>Change a tire</a:t>
            </a:r>
          </a:p>
          <a:p>
            <a:r>
              <a:rPr lang="en-US" dirty="0" smtClean="0"/>
              <a:t>Get insurance</a:t>
            </a:r>
          </a:p>
          <a:p>
            <a:r>
              <a:rPr lang="en-US" dirty="0" smtClean="0"/>
              <a:t>Buy/ rent a house</a:t>
            </a:r>
          </a:p>
          <a:p>
            <a:r>
              <a:rPr lang="en-US" dirty="0" smtClean="0"/>
              <a:t>Buy a car</a:t>
            </a:r>
          </a:p>
          <a:p>
            <a:r>
              <a:rPr lang="en-US" dirty="0" smtClean="0"/>
              <a:t>Taxes</a:t>
            </a:r>
          </a:p>
          <a:p>
            <a:r>
              <a:rPr lang="en-US" dirty="0" smtClean="0"/>
              <a:t>Balance checkbook</a:t>
            </a:r>
          </a:p>
          <a:p>
            <a:r>
              <a:rPr lang="en-US" dirty="0" smtClean="0"/>
              <a:t>Change oil</a:t>
            </a:r>
          </a:p>
          <a:p>
            <a:r>
              <a:rPr lang="en-US" dirty="0" smtClean="0"/>
              <a:t>Military information</a:t>
            </a:r>
          </a:p>
          <a:p>
            <a:r>
              <a:rPr lang="en-US" dirty="0" smtClean="0"/>
              <a:t>How to get a credit card</a:t>
            </a:r>
          </a:p>
          <a:p>
            <a:r>
              <a:rPr lang="en-US" dirty="0" smtClean="0"/>
              <a:t>Manage/ budget money</a:t>
            </a:r>
          </a:p>
          <a:p>
            <a:r>
              <a:rPr lang="en-US" dirty="0" smtClean="0"/>
              <a:t>Write a resume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5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Antoine Lavoisier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927" y="2506662"/>
            <a:ext cx="6000482" cy="4351338"/>
          </a:xfrm>
        </p:spPr>
        <p:txBody>
          <a:bodyPr/>
          <a:lstStyle/>
          <a:p>
            <a:r>
              <a:rPr lang="en-US" sz="2400" dirty="0" smtClean="0"/>
              <a:t>Scientist who discovered the role of oxygen in combustion</a:t>
            </a:r>
          </a:p>
          <a:p>
            <a:r>
              <a:rPr lang="en-US" sz="2400" dirty="0" smtClean="0"/>
              <a:t>Identified oxygen and hydrogen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67" y="365125"/>
            <a:ext cx="43815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5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Marie Lavoisier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837" y="2506662"/>
            <a:ext cx="579442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Important in standardizing the scientific method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3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Priestley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6814"/>
            <a:ext cx="5408054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Also credited with identifying oxygen </a:t>
            </a:r>
          </a:p>
          <a:p>
            <a:r>
              <a:rPr lang="en-US" sz="2400" dirty="0" smtClean="0"/>
              <a:t>Invented soda water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743" y="90152"/>
            <a:ext cx="5650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Robert Hooke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4872359" cy="34163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Develops successful microscope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057" y="0"/>
            <a:ext cx="5750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 Isaac Newton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Comes up with the laws of motion</a:t>
            </a:r>
          </a:p>
          <a:p>
            <a:pPr lvl="1"/>
            <a:r>
              <a:rPr lang="en-US" sz="2400" dirty="0" smtClean="0"/>
              <a:t>An object in motion stays in motion and an object at rest stays at rest unless acted on by an outside force</a:t>
            </a:r>
          </a:p>
          <a:p>
            <a:r>
              <a:rPr lang="en-US" sz="2400" dirty="0" smtClean="0"/>
              <a:t>Comes up with the law of gravity </a:t>
            </a:r>
          </a:p>
          <a:p>
            <a:pPr lvl="1"/>
            <a:r>
              <a:rPr lang="en-US" sz="2400" dirty="0" smtClean="0"/>
              <a:t>Every object in the universe attracts every other object.</a:t>
            </a:r>
          </a:p>
          <a:p>
            <a:pPr lvl="1"/>
            <a:r>
              <a:rPr lang="en-US" sz="2400" dirty="0" smtClean="0"/>
              <a:t>The degree of attraction depends on the mass of the object and the distance between</a:t>
            </a:r>
          </a:p>
        </p:txBody>
      </p:sp>
    </p:spTree>
    <p:extLst>
      <p:ext uri="{BB962C8B-B14F-4D97-AF65-F5344CB8AC3E}">
        <p14:creationId xmlns:p14="http://schemas.microsoft.com/office/powerpoint/2010/main" val="20682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First law in the NFL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is inertia represented in the NFL?</a:t>
            </a:r>
          </a:p>
          <a:p>
            <a:r>
              <a:rPr lang="en-US" sz="2800" dirty="0" smtClean="0"/>
              <a:t>How is Newton’s First Law  represented in the football game?</a:t>
            </a:r>
          </a:p>
          <a:p>
            <a:r>
              <a:rPr lang="en-US" sz="2800" dirty="0" smtClean="0"/>
              <a:t>What is the difference between mass and weight, and how does it apply to Newton’s first law?</a:t>
            </a:r>
          </a:p>
        </p:txBody>
      </p:sp>
    </p:spTree>
    <p:extLst>
      <p:ext uri="{BB962C8B-B14F-4D97-AF65-F5344CB8AC3E}">
        <p14:creationId xmlns:p14="http://schemas.microsoft.com/office/powerpoint/2010/main" val="303367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421</TotalTime>
  <Words>238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Period 2,5,6, &amp; 7</vt:lpstr>
      <vt:lpstr>Alternative Lessons</vt:lpstr>
      <vt:lpstr>Antoine Lavoisier</vt:lpstr>
      <vt:lpstr>Marie Lavoisier</vt:lpstr>
      <vt:lpstr>Joseph Priestley</vt:lpstr>
      <vt:lpstr>Robert Hooke</vt:lpstr>
      <vt:lpstr>Sir Isaac Newton</vt:lpstr>
      <vt:lpstr>Newton’s First law in the NFL</vt:lpstr>
    </vt:vector>
  </TitlesOfParts>
  <Company>WCBOE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 2,5,6, &amp; 7</dc:title>
  <dc:creator>Don Abbatiello</dc:creator>
  <cp:lastModifiedBy>Don Abbatiello</cp:lastModifiedBy>
  <cp:revision>11</cp:revision>
  <dcterms:created xsi:type="dcterms:W3CDTF">2017-09-29T12:13:44Z</dcterms:created>
  <dcterms:modified xsi:type="dcterms:W3CDTF">2017-09-29T19:14:52Z</dcterms:modified>
</cp:coreProperties>
</file>