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4" r:id="rId5"/>
    <p:sldId id="260" r:id="rId6"/>
    <p:sldId id="266" r:id="rId7"/>
    <p:sldId id="261" r:id="rId8"/>
    <p:sldId id="267" r:id="rId9"/>
    <p:sldId id="268" r:id="rId10"/>
    <p:sldId id="262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11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C36D5B-D2A2-4D19-9690-AF7E991AFB8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54DC-DE69-406B-B32C-66A5A33DA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7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examine life in the New England Colonies and the impact of religion on society.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Chapter </a:t>
            </a:r>
            <a:r>
              <a:rPr lang="en-US" sz="2800" dirty="0" smtClean="0"/>
              <a:t>4 Notes</a:t>
            </a:r>
          </a:p>
          <a:p>
            <a:pPr lvl="1"/>
            <a:r>
              <a:rPr lang="en-US" sz="2800" dirty="0" smtClean="0"/>
              <a:t>Salem Witch </a:t>
            </a:r>
            <a:r>
              <a:rPr lang="en-US" sz="2800" dirty="0" smtClean="0"/>
              <a:t>Trials</a:t>
            </a:r>
          </a:p>
          <a:p>
            <a:pPr lvl="1"/>
            <a:r>
              <a:rPr lang="en-US" sz="2800" dirty="0" smtClean="0"/>
              <a:t>Chapter 4 Guidebook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572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437"/>
            <a:ext cx="10515600" cy="430952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Due to the poor New England soil, New Englanders became great traders.</a:t>
            </a:r>
          </a:p>
          <a:p>
            <a:r>
              <a:rPr lang="en-US" sz="2800" dirty="0" smtClean="0"/>
              <a:t>New England was also less ethnically mixed than its neighbors.</a:t>
            </a:r>
          </a:p>
          <a:p>
            <a:r>
              <a:rPr lang="en-US" sz="2800" dirty="0" smtClean="0"/>
              <a:t>The climate of New England encouraged diversified agriculture and industry. </a:t>
            </a:r>
          </a:p>
          <a:p>
            <a:pPr lvl="1"/>
            <a:r>
              <a:rPr lang="en-US" sz="2800" dirty="0" smtClean="0"/>
              <a:t>Slavery was attempted, but didn’t work. </a:t>
            </a:r>
          </a:p>
          <a:p>
            <a:pPr lvl="1"/>
            <a:r>
              <a:rPr lang="en-US" sz="2800" dirty="0" smtClean="0"/>
              <a:t>New England was made of small farms rather than plantations.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552"/>
            <a:ext cx="10515600" cy="60144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did Salem villagers believe Satan was at work in their town?</a:t>
            </a:r>
          </a:p>
          <a:p>
            <a:r>
              <a:rPr lang="en-US" sz="2400" dirty="0" smtClean="0"/>
              <a:t>Who was Tituba? How did she help initiate the witch trials?</a:t>
            </a:r>
          </a:p>
          <a:p>
            <a:r>
              <a:rPr lang="en-US" sz="2400" dirty="0" smtClean="0"/>
              <a:t>Why was the trial of Martha Corey different from previous trials? </a:t>
            </a:r>
          </a:p>
          <a:p>
            <a:r>
              <a:rPr lang="en-US" sz="2400" dirty="0" smtClean="0"/>
              <a:t>How many people died as a result of the trials? How did they die?</a:t>
            </a:r>
          </a:p>
          <a:p>
            <a:r>
              <a:rPr lang="en-US" sz="2400" dirty="0" smtClean="0"/>
              <a:t>What did the girls see and do during Corey’s interview?</a:t>
            </a:r>
          </a:p>
          <a:p>
            <a:r>
              <a:rPr lang="en-US" sz="2400" dirty="0" smtClean="0"/>
              <a:t>How many girls were afflicted?</a:t>
            </a:r>
          </a:p>
          <a:p>
            <a:r>
              <a:rPr lang="en-US" sz="2400" dirty="0" smtClean="0"/>
              <a:t>What did Corey think of the girls testimony?</a:t>
            </a:r>
          </a:p>
          <a:p>
            <a:r>
              <a:rPr lang="en-US" sz="2400" dirty="0" smtClean="0"/>
              <a:t>What happened to the afflicted when Corey bit her lip?</a:t>
            </a:r>
          </a:p>
          <a:p>
            <a:r>
              <a:rPr lang="en-US" sz="2400" dirty="0" smtClean="0"/>
              <a:t>What happened to Corey as a result of the interview? How did the girls react afterward?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2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61" y="1576400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New England, there was clean water and cool temperatures, so disease was not as predominant as in the South.</a:t>
            </a:r>
          </a:p>
          <a:p>
            <a:r>
              <a:rPr lang="en-US" sz="2400" dirty="0" smtClean="0"/>
              <a:t>The first New England Puritans had an average life expectancy of 70 years.</a:t>
            </a:r>
          </a:p>
          <a:p>
            <a:r>
              <a:rPr lang="en-US" sz="2400" dirty="0" smtClean="0"/>
              <a:t>In contrast to the Chesapeake, the New Englanders tended to migrate as a family, instead of individually. </a:t>
            </a:r>
          </a:p>
          <a:p>
            <a:pPr lvl="1"/>
            <a:r>
              <a:rPr lang="en-US" sz="2400" dirty="0" smtClean="0"/>
              <a:t>A typical woman could expect to have ten babies and raise about eight of them.</a:t>
            </a:r>
          </a:p>
          <a:p>
            <a:r>
              <a:rPr lang="en-US" sz="2400" dirty="0" smtClean="0"/>
              <a:t>Death in childbirth was not uncommon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162"/>
            <a:ext cx="10515600" cy="58118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South, women usually had more power, since the Southern men</a:t>
            </a:r>
            <a:br>
              <a:rPr lang="en-US" sz="2400" dirty="0" smtClean="0"/>
            </a:br>
            <a:r>
              <a:rPr lang="en-US" sz="2400" dirty="0" smtClean="0"/>
              <a:t>typically died young and women could inherit the money, but in New England, the opposite was true. </a:t>
            </a:r>
          </a:p>
          <a:p>
            <a:r>
              <a:rPr lang="en-US" sz="2400" dirty="0" smtClean="0"/>
              <a:t>New England law was very severe and strict. </a:t>
            </a:r>
          </a:p>
          <a:p>
            <a:pPr lvl="1"/>
            <a:r>
              <a:rPr lang="en-US" sz="2400" dirty="0" smtClean="0"/>
              <a:t>For example, adulterous women had to wear the letter “A” on their chest if they were caught (as with The Scarlet Letter by Nathaniel Hawthorne).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36" y="566670"/>
            <a:ext cx="8702899" cy="652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in New England Towns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339201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town usually had a meetinghouse surrounded by houses and a village green.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Towns of more than 50 families had to provide primary education.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Towns of more than 100 had to provide secondary education.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1636, Massachusetts Puritans established Harvard College to train men to become ministers.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1"/>
            <a:ext cx="4895850" cy="365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073520"/>
            <a:ext cx="4524375" cy="35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roubled </a:t>
            </a:r>
            <a:r>
              <a:rPr lang="en-US" sz="2800" dirty="0" smtClean="0"/>
              <a:t>ministers announced a new formula for church membership in 1662, calling it the “</a:t>
            </a:r>
            <a:r>
              <a:rPr lang="en-US" sz="2800" b="1" dirty="0" smtClean="0"/>
              <a:t>Half-Way Covenant</a:t>
            </a:r>
            <a:r>
              <a:rPr lang="en-US" sz="2800" dirty="0" smtClean="0"/>
              <a:t>.” </a:t>
            </a:r>
          </a:p>
          <a:p>
            <a:r>
              <a:rPr lang="en-US" sz="2800" dirty="0" smtClean="0"/>
              <a:t>In the Half-Way Covenant, all people could come and participate in the church, even if they fell short of the “visible-saint” status and</a:t>
            </a:r>
            <a:br>
              <a:rPr lang="en-US" sz="2800" dirty="0" smtClean="0"/>
            </a:br>
            <a:r>
              <a:rPr lang="en-US" sz="2800" dirty="0" smtClean="0"/>
              <a:t>were somehow only half converted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5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04814"/>
            <a:ext cx="8572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1"/>
            <a:ext cx="549922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20" y="2743201"/>
            <a:ext cx="4489561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</TotalTime>
  <Words>402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Period 3 &amp; 7</vt:lpstr>
      <vt:lpstr>New England Family</vt:lpstr>
      <vt:lpstr>PowerPoint Presentation</vt:lpstr>
      <vt:lpstr>PowerPoint Presentation</vt:lpstr>
      <vt:lpstr>Education in New England Towns</vt:lpstr>
      <vt:lpstr>PowerPoint Presentation</vt:lpstr>
      <vt:lpstr>PowerPoint Presentation</vt:lpstr>
      <vt:lpstr>PowerPoint Presentation</vt:lpstr>
      <vt:lpstr>PowerPoint Presentation</vt:lpstr>
      <vt:lpstr>New England Way of Life</vt:lpstr>
      <vt:lpstr>Salem Witch Trials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11</cp:revision>
  <dcterms:created xsi:type="dcterms:W3CDTF">2014-09-19T12:28:20Z</dcterms:created>
  <dcterms:modified xsi:type="dcterms:W3CDTF">2015-09-28T18:44:09Z</dcterms:modified>
</cp:coreProperties>
</file>