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66" r:id="rId2"/>
    <p:sldId id="268" r:id="rId3"/>
    <p:sldId id="256" r:id="rId4"/>
    <p:sldId id="257" r:id="rId5"/>
    <p:sldId id="262" r:id="rId6"/>
    <p:sldId id="258" r:id="rId7"/>
    <p:sldId id="261" r:id="rId8"/>
    <p:sldId id="264" r:id="rId9"/>
    <p:sldId id="260" r:id="rId10"/>
    <p:sldId id="259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02D31-AD94-44B5-A46E-6872C5381B9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84EF7-0A27-4BCB-8E27-E415FEDBD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1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4D75C-E303-4622-97F6-84C573194C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8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695B00-AF63-410C-8206-8664C59DCE3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9182EB-E4A5-4305-B051-2BC6C19FE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95B00-AF63-410C-8206-8664C59DCE3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182EB-E4A5-4305-B051-2BC6C19FE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95B00-AF63-410C-8206-8664C59DCE3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182EB-E4A5-4305-B051-2BC6C19FE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95B00-AF63-410C-8206-8664C59DCE3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182EB-E4A5-4305-B051-2BC6C19FE5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95B00-AF63-410C-8206-8664C59DCE3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182EB-E4A5-4305-B051-2BC6C19FE5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95B00-AF63-410C-8206-8664C59DCE3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182EB-E4A5-4305-B051-2BC6C19FE5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95B00-AF63-410C-8206-8664C59DCE3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182EB-E4A5-4305-B051-2BC6C19FE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95B00-AF63-410C-8206-8664C59DCE3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182EB-E4A5-4305-B051-2BC6C19FE5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95B00-AF63-410C-8206-8664C59DCE3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182EB-E4A5-4305-B051-2BC6C19FE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D695B00-AF63-410C-8206-8664C59DCE3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182EB-E4A5-4305-B051-2BC6C19FE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695B00-AF63-410C-8206-8664C59DCE3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9182EB-E4A5-4305-B051-2BC6C19FE55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695B00-AF63-410C-8206-8664C59DCE3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9182EB-E4A5-4305-B051-2BC6C19FE5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events from the Nixon presidency that impacted Americans at home and abroad.</a:t>
            </a:r>
          </a:p>
          <a:p>
            <a:endParaRPr lang="en-US" dirty="0"/>
          </a:p>
          <a:p>
            <a:pPr lvl="1"/>
            <a:r>
              <a:rPr lang="en-US" dirty="0" smtClean="0"/>
              <a:t>Who was the president that was never elected?</a:t>
            </a:r>
          </a:p>
          <a:p>
            <a:pPr lvl="1"/>
            <a:r>
              <a:rPr lang="en-US" dirty="0" smtClean="0"/>
              <a:t>AP Review</a:t>
            </a:r>
          </a:p>
          <a:p>
            <a:pPr lvl="1"/>
            <a:r>
              <a:rPr lang="en-US" dirty="0" smtClean="0"/>
              <a:t>Chapter 40 Notes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men working for the </a:t>
            </a:r>
            <a:r>
              <a:rPr lang="en-US" b="1" dirty="0"/>
              <a:t>Republican Committee for the Re-election of the President</a:t>
            </a:r>
            <a:r>
              <a:rPr lang="en-US" dirty="0"/>
              <a:t> were caught breaking into the Watergate Hotel and bugging rooms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August 1974, Nixon resigns rather than be impeached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62103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5527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1" y="3886200"/>
            <a:ext cx="620485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777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history.com/images/media/slideshow/gerald-ford/gerald-ford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06" y="185382"/>
            <a:ext cx="57626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44738"/>
            <a:ext cx="4186238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7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Critical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8971" y="914400"/>
            <a:ext cx="8229600" cy="548640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Find the critical event for the following years and write down why its significant.</a:t>
            </a:r>
          </a:p>
          <a:p>
            <a:pPr lvl="1"/>
            <a:r>
              <a:rPr lang="en-US" dirty="0" smtClean="0"/>
              <a:t>1763</a:t>
            </a:r>
          </a:p>
          <a:p>
            <a:pPr lvl="1"/>
            <a:r>
              <a:rPr lang="en-US" dirty="0" smtClean="0"/>
              <a:t>1776</a:t>
            </a:r>
          </a:p>
          <a:p>
            <a:pPr lvl="1"/>
            <a:r>
              <a:rPr lang="en-US" dirty="0" smtClean="0"/>
              <a:t>1789</a:t>
            </a:r>
          </a:p>
          <a:p>
            <a:pPr lvl="1"/>
            <a:r>
              <a:rPr lang="en-US" dirty="0" smtClean="0"/>
              <a:t>1800</a:t>
            </a:r>
          </a:p>
          <a:p>
            <a:pPr lvl="1"/>
            <a:r>
              <a:rPr lang="en-US" dirty="0" smtClean="0"/>
              <a:t>1803</a:t>
            </a:r>
          </a:p>
          <a:p>
            <a:pPr lvl="1"/>
            <a:r>
              <a:rPr lang="en-US" dirty="0" smtClean="0"/>
              <a:t>1814</a:t>
            </a:r>
          </a:p>
          <a:p>
            <a:pPr lvl="1"/>
            <a:r>
              <a:rPr lang="en-US" dirty="0" smtClean="0"/>
              <a:t>1848</a:t>
            </a:r>
          </a:p>
          <a:p>
            <a:pPr lvl="1"/>
            <a:r>
              <a:rPr lang="en-US" dirty="0" smtClean="0"/>
              <a:t>1861</a:t>
            </a:r>
          </a:p>
          <a:p>
            <a:pPr lvl="1"/>
            <a:r>
              <a:rPr lang="en-US" dirty="0" smtClean="0"/>
              <a:t>1865</a:t>
            </a:r>
          </a:p>
          <a:p>
            <a:pPr lvl="1"/>
            <a:r>
              <a:rPr lang="en-US" dirty="0" smtClean="0"/>
              <a:t>1877</a:t>
            </a:r>
          </a:p>
          <a:p>
            <a:pPr lvl="1"/>
            <a:r>
              <a:rPr lang="en-US" dirty="0" smtClean="0"/>
              <a:t>1914</a:t>
            </a:r>
          </a:p>
          <a:p>
            <a:pPr lvl="1"/>
            <a:r>
              <a:rPr lang="en-US" dirty="0" smtClean="0"/>
              <a:t>1918</a:t>
            </a:r>
          </a:p>
          <a:p>
            <a:pPr lvl="1"/>
            <a:r>
              <a:rPr lang="en-US" dirty="0" smtClean="0"/>
              <a:t>1929</a:t>
            </a:r>
          </a:p>
          <a:p>
            <a:pPr lvl="1"/>
            <a:r>
              <a:rPr lang="en-US" dirty="0" smtClean="0"/>
              <a:t>1941</a:t>
            </a:r>
          </a:p>
          <a:p>
            <a:pPr lvl="1"/>
            <a:r>
              <a:rPr lang="en-US" dirty="0" smtClean="0"/>
              <a:t>1945</a:t>
            </a:r>
          </a:p>
          <a:p>
            <a:pPr lvl="1"/>
            <a:r>
              <a:rPr lang="en-US" dirty="0" smtClean="0"/>
              <a:t>1954</a:t>
            </a:r>
          </a:p>
          <a:p>
            <a:pPr lvl="1"/>
            <a:r>
              <a:rPr lang="en-US" dirty="0" smtClean="0"/>
              <a:t>1960</a:t>
            </a:r>
          </a:p>
          <a:p>
            <a:pPr lvl="1"/>
            <a:r>
              <a:rPr lang="en-US" dirty="0" smtClean="0"/>
              <a:t>1964</a:t>
            </a:r>
          </a:p>
          <a:p>
            <a:pPr lvl="1"/>
            <a:r>
              <a:rPr lang="en-US" dirty="0" smtClean="0"/>
              <a:t>1968</a:t>
            </a:r>
          </a:p>
          <a:p>
            <a:pPr lvl="1"/>
            <a:r>
              <a:rPr lang="en-US" dirty="0" smtClean="0"/>
              <a:t>1973</a:t>
            </a:r>
          </a:p>
        </p:txBody>
      </p:sp>
    </p:spTree>
    <p:extLst>
      <p:ext uri="{BB962C8B-B14F-4D97-AF65-F5344CB8AC3E}">
        <p14:creationId xmlns:p14="http://schemas.microsoft.com/office/powerpoint/2010/main" val="39264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Nixon's announced policy, called "</a:t>
            </a:r>
            <a:r>
              <a:rPr lang="en-US" b="1" dirty="0" err="1"/>
              <a:t>Vietnamization</a:t>
            </a:r>
            <a:r>
              <a:rPr lang="en-US" dirty="0"/>
              <a:t>," was to withdraw the 540,000 U.S. troops in South Vietnam </a:t>
            </a:r>
            <a:endParaRPr lang="en-US" dirty="0" smtClean="0"/>
          </a:p>
          <a:p>
            <a:r>
              <a:rPr lang="en-US" dirty="0"/>
              <a:t>November 3, 1969, Nixon delivered a televised speech to the "</a:t>
            </a:r>
            <a:r>
              <a:rPr lang="en-US" b="1" dirty="0"/>
              <a:t>silent majority</a:t>
            </a:r>
            <a:r>
              <a:rPr lang="en-US" dirty="0"/>
              <a:t>," who presumably supported the war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40</a:t>
            </a:r>
            <a:br>
              <a:rPr lang="en-US" dirty="0" smtClean="0"/>
            </a:br>
            <a:r>
              <a:rPr lang="en-US" dirty="0" smtClean="0"/>
              <a:t>Nixon’s Presidency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b="1" dirty="0"/>
              <a:t>1971</a:t>
            </a:r>
            <a:r>
              <a:rPr lang="en-US" dirty="0"/>
              <a:t>, the </a:t>
            </a:r>
            <a:r>
              <a:rPr lang="en-US" b="1" dirty="0"/>
              <a:t>26</a:t>
            </a:r>
            <a:r>
              <a:rPr lang="en-US" b="1" baseline="30000" dirty="0"/>
              <a:t>th</a:t>
            </a:r>
            <a:r>
              <a:rPr lang="en-US" b="1" dirty="0"/>
              <a:t> Amendment</a:t>
            </a:r>
            <a:r>
              <a:rPr lang="en-US" dirty="0"/>
              <a:t> was passed, lowering the voting age to </a:t>
            </a:r>
            <a:r>
              <a:rPr lang="en-US" dirty="0" smtClean="0"/>
              <a:t>18</a:t>
            </a:r>
          </a:p>
          <a:p>
            <a:r>
              <a:rPr lang="en-US" dirty="0"/>
              <a:t>Nixon expanded the Great Society programs by increasing funding for </a:t>
            </a:r>
            <a:r>
              <a:rPr lang="en-US" b="1" dirty="0"/>
              <a:t>Medicare</a:t>
            </a:r>
            <a:r>
              <a:rPr lang="en-US" dirty="0"/>
              <a:t>, </a:t>
            </a:r>
            <a:r>
              <a:rPr lang="en-US" b="1" dirty="0" smtClean="0"/>
              <a:t>Medicaid</a:t>
            </a:r>
          </a:p>
          <a:p>
            <a:r>
              <a:rPr lang="en-US" dirty="0"/>
              <a:t>The </a:t>
            </a:r>
            <a:r>
              <a:rPr lang="en-US" b="1" dirty="0"/>
              <a:t>Clean Air Act of 1970</a:t>
            </a:r>
            <a:r>
              <a:rPr lang="en-US" dirty="0"/>
              <a:t> and the </a:t>
            </a:r>
            <a:r>
              <a:rPr lang="en-US" b="1" dirty="0"/>
              <a:t>Endangered Species Act of 1973</a:t>
            </a:r>
            <a:r>
              <a:rPr lang="en-US" dirty="0"/>
              <a:t> both aimed at protecting </a:t>
            </a:r>
            <a:r>
              <a:rPr lang="en-US" dirty="0" smtClean="0"/>
              <a:t>the environment</a:t>
            </a:r>
          </a:p>
          <a:p>
            <a:r>
              <a:rPr lang="en-US" dirty="0" smtClean="0"/>
              <a:t>Took nation off of the gold standard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Nixon’s Policies in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0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950"/>
            <a:ext cx="46482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7872"/>
            <a:ext cx="3051128" cy="305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://www.environmental-watch.com/wp-content/uploads/2013/04/earth-day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3057525" cy="273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87254"/>
            <a:ext cx="3396587" cy="274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2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Nixon's visits ushered in an era of </a:t>
            </a:r>
            <a:r>
              <a:rPr lang="en-US" b="1" dirty="0"/>
              <a:t>détente</a:t>
            </a:r>
            <a:r>
              <a:rPr lang="en-US" dirty="0"/>
              <a:t>, or relaxed tensions between the Soviet Union and </a:t>
            </a:r>
            <a:r>
              <a:rPr lang="en-US" dirty="0" smtClean="0"/>
              <a:t>China</a:t>
            </a:r>
          </a:p>
          <a:p>
            <a:r>
              <a:rPr lang="en-US" b="1" dirty="0"/>
              <a:t>SALT </a:t>
            </a:r>
            <a:r>
              <a:rPr lang="en-US" dirty="0"/>
              <a:t>(</a:t>
            </a:r>
            <a:r>
              <a:rPr lang="en-US" b="1" dirty="0"/>
              <a:t>Strategic Arms Limitation Talks</a:t>
            </a:r>
            <a:r>
              <a:rPr lang="en-US" dirty="0"/>
              <a:t>), froze the numbers of long-range nuclear missiles for 5 </a:t>
            </a:r>
            <a:r>
              <a:rPr lang="en-US" dirty="0" smtClean="0"/>
              <a:t>years</a:t>
            </a:r>
          </a:p>
          <a:p>
            <a:r>
              <a:rPr lang="en-US" b="1" dirty="0"/>
              <a:t>January 23, 1973</a:t>
            </a:r>
            <a:r>
              <a:rPr lang="en-US" dirty="0"/>
              <a:t>, North Vietnamese negotiators agreed to a </a:t>
            </a:r>
            <a:r>
              <a:rPr lang="en-US" b="1" dirty="0" smtClean="0"/>
              <a:t>cease-fire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Nixon’s </a:t>
            </a:r>
            <a:r>
              <a:rPr lang="en-US" dirty="0"/>
              <a:t>F</a:t>
            </a:r>
            <a:r>
              <a:rPr lang="en-US" dirty="0" smtClean="0"/>
              <a:t>oreign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9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562542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nixonfoundation.org/files/2010/04/china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84" y="1968316"/>
            <a:ext cx="4269475" cy="320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038600" cy="24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35405"/>
            <a:ext cx="57150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4.bp.blogspot.com/_xRziSX2iFcw/S9ti0vDY0AI/AAAAAAAABDA/hFhJx9-dtK8/s1600/image-78258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3322"/>
            <a:ext cx="3810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90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" y="838200"/>
            <a:ext cx="9033436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350</TotalTime>
  <Words>256</Words>
  <Application>Microsoft Office PowerPoint</Application>
  <PresentationFormat>On-screen Show (4:3)</PresentationFormat>
  <Paragraphs>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Lucida Sans Unicode</vt:lpstr>
      <vt:lpstr>Verdana</vt:lpstr>
      <vt:lpstr>Wingdings 2</vt:lpstr>
      <vt:lpstr>Wingdings 3</vt:lpstr>
      <vt:lpstr>Concourse</vt:lpstr>
      <vt:lpstr>Period 3 &amp; 7</vt:lpstr>
      <vt:lpstr>Critical Events</vt:lpstr>
      <vt:lpstr>Chapter 40 Nixon’s Presidency</vt:lpstr>
      <vt:lpstr>Nixon’s Policies in America</vt:lpstr>
      <vt:lpstr>PowerPoint Presentation</vt:lpstr>
      <vt:lpstr>Nixon’s Foreign Policy</vt:lpstr>
      <vt:lpstr>PowerPoint Presentation</vt:lpstr>
      <vt:lpstr>PowerPoint Presentation</vt:lpstr>
      <vt:lpstr>PowerPoint Presentation</vt:lpstr>
      <vt:lpstr>Watergate</vt:lpstr>
      <vt:lpstr>PowerPoint Presentation</vt:lpstr>
      <vt:lpstr>PowerPoint Presentation</vt:lpstr>
    </vt:vector>
  </TitlesOfParts>
  <Company>Wicomico Board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40 Nixon’s Presidency</dc:title>
  <dc:creator>dabbatie</dc:creator>
  <cp:lastModifiedBy>Don Abbatiello</cp:lastModifiedBy>
  <cp:revision>9</cp:revision>
  <dcterms:created xsi:type="dcterms:W3CDTF">2014-05-06T11:19:07Z</dcterms:created>
  <dcterms:modified xsi:type="dcterms:W3CDTF">2015-05-05T12:33:52Z</dcterms:modified>
</cp:coreProperties>
</file>