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6" r:id="rId2"/>
    <p:sldId id="256" r:id="rId3"/>
    <p:sldId id="257" r:id="rId4"/>
    <p:sldId id="262" r:id="rId5"/>
    <p:sldId id="263" r:id="rId6"/>
    <p:sldId id="264" r:id="rId7"/>
    <p:sldId id="267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777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6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5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2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1C6F0D8-D465-4638-88EB-2ADBFDB1FE8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117461-6D7C-4234-84B6-C641B8C6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examine the events surrounding the establishment of Plymouth and Puritan Massachusetts. </a:t>
            </a:r>
          </a:p>
          <a:p>
            <a:pPr lvl="1"/>
            <a:r>
              <a:rPr lang="en-US" sz="2800" dirty="0" smtClean="0"/>
              <a:t>Go over homework</a:t>
            </a:r>
          </a:p>
          <a:p>
            <a:pPr lvl="1"/>
            <a:r>
              <a:rPr lang="en-US" sz="2800" dirty="0" smtClean="0"/>
              <a:t>How to fire a matchlock musket</a:t>
            </a:r>
          </a:p>
          <a:p>
            <a:pPr lvl="1"/>
            <a:r>
              <a:rPr lang="en-US" sz="2800" dirty="0" smtClean="0"/>
              <a:t>Chapter 3 Notes</a:t>
            </a:r>
          </a:p>
          <a:p>
            <a:pPr lvl="1"/>
            <a:r>
              <a:rPr lang="en-US" sz="2800" dirty="0" smtClean="0"/>
              <a:t>Life in Puritan Massachusetts</a:t>
            </a:r>
          </a:p>
          <a:p>
            <a:pPr lvl="1"/>
            <a:r>
              <a:rPr lang="en-US" sz="2800" dirty="0" smtClean="0"/>
              <a:t>Pilgrim Clip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8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3 Settling the Northern Colonies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Group of Separatists in Holland felt they were losing their English identity headed to America</a:t>
            </a:r>
          </a:p>
          <a:p>
            <a:r>
              <a:rPr lang="en-US" sz="2800" dirty="0" smtClean="0"/>
              <a:t>Before leaving the Mayflower 41 men signed the Mayflower Compact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agreed to submit to the will of the 	majority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first example of government in America</a:t>
            </a:r>
            <a:endParaRPr lang="en-US" sz="2800" dirty="0"/>
          </a:p>
          <a:p>
            <a:r>
              <a:rPr lang="en-US" sz="2800" dirty="0" smtClean="0"/>
              <a:t>First winter only 44 of 102 survive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92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0" y="173858"/>
            <a:ext cx="5120478" cy="330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55" y="3352800"/>
            <a:ext cx="513801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65126"/>
            <a:ext cx="8229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William Bradford, chosen governor of Plymouth 30</a:t>
            </a:r>
            <a:r>
              <a:rPr kumimoji="0" lang="en-US" alt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times in the annual elections, was a great leader, and helped Plymouth</a:t>
            </a:r>
            <a:b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survive and trade fur, fish, and lumber.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1691, Plymouth finally merged with the Massachusetts Bay Colony. </a:t>
            </a:r>
          </a:p>
        </p:txBody>
      </p:sp>
      <p:pic>
        <p:nvPicPr>
          <p:cNvPr id="1027" name="Picture 3" descr="http://repadgett.files.wordpress.com/2011/09/john-winth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028950" cy="35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3220"/>
            <a:ext cx="7675350" cy="5491163"/>
          </a:xfrm>
        </p:spPr>
        <p:txBody>
          <a:bodyPr>
            <a:normAutofit/>
          </a:bodyPr>
          <a:lstStyle/>
          <a:p>
            <a:r>
              <a:rPr lang="en-US" sz="2800" dirty="0"/>
              <a:t>Religious leaders wielded powerful influence over the admission to church membership.</a:t>
            </a:r>
          </a:p>
          <a:p>
            <a:r>
              <a:rPr lang="en-US" sz="2800" dirty="0" smtClean="0"/>
              <a:t>However</a:t>
            </a:r>
            <a:r>
              <a:rPr lang="en-US" sz="2800" dirty="0"/>
              <a:t>, congregations could hire and fire their ministers at will.</a:t>
            </a:r>
          </a:p>
          <a:p>
            <a:r>
              <a:rPr lang="en-US" sz="2800" dirty="0"/>
              <a:t>Still, there were laws to limit Earthly pleasures, such as a fine of twenty shillings for couples caught kissing in public.</a:t>
            </a:r>
          </a:p>
        </p:txBody>
      </p:sp>
      <p:pic>
        <p:nvPicPr>
          <p:cNvPr id="2051" name="Picture 3" descr="http://www.pilloryhistory.com/7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592075" cy="36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533400"/>
            <a:ext cx="7675350" cy="5643563"/>
          </a:xfrm>
        </p:spPr>
        <p:txBody>
          <a:bodyPr>
            <a:normAutofit/>
          </a:bodyPr>
          <a:lstStyle/>
          <a:p>
            <a:r>
              <a:rPr lang="en-US" sz="2800" dirty="0"/>
              <a:t>Quakers were fined, flogged, and/or banished.</a:t>
            </a:r>
          </a:p>
          <a:p>
            <a:r>
              <a:rPr lang="en-US" sz="2800" dirty="0"/>
              <a:t>Anne Hutchinson </a:t>
            </a:r>
            <a:r>
              <a:rPr lang="en-US" sz="2800" dirty="0" smtClean="0"/>
              <a:t>claimed </a:t>
            </a:r>
            <a:r>
              <a:rPr lang="en-US" sz="2800" dirty="0"/>
              <a:t>that a holy life was no </a:t>
            </a:r>
            <a:r>
              <a:rPr lang="en-US" sz="2800" dirty="0" smtClean="0"/>
              <a:t>sure sign </a:t>
            </a:r>
            <a:r>
              <a:rPr lang="en-US" sz="2800" dirty="0"/>
              <a:t>of salvation and that the truly saved need not bother to obey </a:t>
            </a:r>
            <a:r>
              <a:rPr lang="en-US" sz="2800" dirty="0" smtClean="0"/>
              <a:t>the law </a:t>
            </a:r>
            <a:r>
              <a:rPr lang="en-US" sz="2800" dirty="0"/>
              <a:t>of either God or man. A notion known as “antinomianism”.</a:t>
            </a:r>
          </a:p>
        </p:txBody>
      </p:sp>
      <p:pic>
        <p:nvPicPr>
          <p:cNvPr id="3074" name="Picture 2" descr="http://www.hoodriver.k12.or.us/cms/lib06/OR01000849/Centricity/Domain/637/whipping_post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07" y="2598313"/>
            <a:ext cx="3276600" cy="4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ROln4ISlwKo/S-l-dgJE0ZI/AAAAAAAAENI/L3FdgCbt2EE/s1600/anne+hutch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7" y="2598313"/>
            <a:ext cx="3070859" cy="4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whp.org/2013/wp-content/uploads/2013/02/anne_hutch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056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365126"/>
            <a:ext cx="7675350" cy="5811837"/>
          </a:xfrm>
        </p:spPr>
        <p:txBody>
          <a:bodyPr/>
          <a:lstStyle/>
          <a:p>
            <a:r>
              <a:rPr lang="en-US" sz="2800" dirty="0"/>
              <a:t>Roger Williams was a radical idealist hounded his fellow clergymen to make a clean and complete break with the Church of England.</a:t>
            </a:r>
          </a:p>
          <a:p>
            <a:endParaRPr lang="en-US" sz="2800" dirty="0"/>
          </a:p>
          <a:p>
            <a:r>
              <a:rPr lang="en-US" sz="2800" dirty="0" smtClean="0"/>
              <a:t>He </a:t>
            </a:r>
            <a:r>
              <a:rPr lang="en-US" sz="2800" dirty="0"/>
              <a:t>was banished in 1635, and led the way for the Rhode Island colony.</a:t>
            </a:r>
          </a:p>
          <a:p>
            <a:endParaRPr lang="en-US" dirty="0"/>
          </a:p>
        </p:txBody>
      </p:sp>
      <p:pic>
        <p:nvPicPr>
          <p:cNvPr id="5122" name="Picture 2" descr="http://www.east-buc.k12.ia.us/01_02/AH/wh/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800600" cy="37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 Family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intent of the 1646 Massachusetts law merely to frighten children into behaving properly? In what ways might parents have been the primary targets of the law?</a:t>
            </a:r>
          </a:p>
          <a:p>
            <a:endParaRPr lang="en-US" dirty="0"/>
          </a:p>
          <a:p>
            <a:r>
              <a:rPr lang="en-US" dirty="0" smtClean="0"/>
              <a:t>Was John Porter Jr. punishable under the terms of the 1646 law? In what ways was he a prime candidate for capital punishment?</a:t>
            </a:r>
          </a:p>
          <a:p>
            <a:endParaRPr lang="en-US" dirty="0"/>
          </a:p>
          <a:p>
            <a:r>
              <a:rPr lang="en-US" dirty="0" smtClean="0"/>
              <a:t>How many children would you estimate were executed under the auspices of the 1646 law?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299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Period 3 &amp; 7</vt:lpstr>
      <vt:lpstr>Chapter 3 Settling the Northern Colonies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Puritan Family Law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DABBATIE</dc:creator>
  <cp:lastModifiedBy>Don Abbatiello</cp:lastModifiedBy>
  <cp:revision>14</cp:revision>
  <dcterms:created xsi:type="dcterms:W3CDTF">2011-08-31T15:38:20Z</dcterms:created>
  <dcterms:modified xsi:type="dcterms:W3CDTF">2014-09-09T14:38:50Z</dcterms:modified>
</cp:coreProperties>
</file>