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3" r:id="rId2"/>
    <p:sldId id="269" r:id="rId3"/>
    <p:sldId id="256" r:id="rId4"/>
    <p:sldId id="257" r:id="rId5"/>
    <p:sldId id="258" r:id="rId6"/>
    <p:sldId id="265" r:id="rId7"/>
    <p:sldId id="266" r:id="rId8"/>
    <p:sldId id="260" r:id="rId9"/>
    <p:sldId id="259" r:id="rId10"/>
    <p:sldId id="261" r:id="rId11"/>
    <p:sldId id="264" r:id="rId12"/>
    <p:sldId id="275" r:id="rId13"/>
    <p:sldId id="267" r:id="rId14"/>
    <p:sldId id="268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44467A-4028-415D-BF01-2E20E2B736D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E6F890-4253-4BD6-87C2-5E1289241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44467A-4028-415D-BF01-2E20E2B736D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6F890-4253-4BD6-87C2-5E1289241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44467A-4028-415D-BF01-2E20E2B736D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6F890-4253-4BD6-87C2-5E1289241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44467A-4028-415D-BF01-2E20E2B736D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6F890-4253-4BD6-87C2-5E12892417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44467A-4028-415D-BF01-2E20E2B736D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6F890-4253-4BD6-87C2-5E12892417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44467A-4028-415D-BF01-2E20E2B736D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6F890-4253-4BD6-87C2-5E12892417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44467A-4028-415D-BF01-2E20E2B736D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6F890-4253-4BD6-87C2-5E12892417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44467A-4028-415D-BF01-2E20E2B736D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6F890-4253-4BD6-87C2-5E12892417C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44467A-4028-415D-BF01-2E20E2B736D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6F890-4253-4BD6-87C2-5E12892417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244467A-4028-415D-BF01-2E20E2B736D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6F890-4253-4BD6-87C2-5E12892417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44467A-4028-415D-BF01-2E20E2B736D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E6F890-4253-4BD6-87C2-5E12892417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244467A-4028-415D-BF01-2E20E2B736D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5E6F890-4253-4BD6-87C2-5E12892417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examine America’s preparation for World War II.</a:t>
            </a:r>
          </a:p>
          <a:p>
            <a:endParaRPr lang="en-US" dirty="0"/>
          </a:p>
          <a:p>
            <a:pPr lvl="1"/>
            <a:r>
              <a:rPr lang="en-US" dirty="0" smtClean="0"/>
              <a:t>Go over homework</a:t>
            </a:r>
          </a:p>
          <a:p>
            <a:pPr lvl="1"/>
            <a:r>
              <a:rPr lang="en-US" dirty="0" smtClean="0"/>
              <a:t>AP Review</a:t>
            </a:r>
          </a:p>
          <a:p>
            <a:pPr lvl="1"/>
            <a:r>
              <a:rPr lang="en-US" dirty="0" smtClean="0"/>
              <a:t>Chapter 36 Notes</a:t>
            </a:r>
          </a:p>
          <a:p>
            <a:pPr lvl="1"/>
            <a:r>
              <a:rPr lang="en-US" dirty="0" smtClean="0"/>
              <a:t>World War 2 Propaganda</a:t>
            </a:r>
          </a:p>
          <a:p>
            <a:pPr lvl="1"/>
            <a:r>
              <a:rPr lang="en-US" dirty="0" smtClean="0"/>
              <a:t>Japanese Internment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3 &amp;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3447"/>
            <a:ext cx="4343400" cy="5516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Braceros: Mexican </a:t>
            </a:r>
            <a:r>
              <a:rPr lang="en-US" dirty="0"/>
              <a:t>agricultural </a:t>
            </a:r>
            <a:r>
              <a:rPr lang="en-US" dirty="0" smtClean="0"/>
              <a:t>workers brought to </a:t>
            </a:r>
            <a:r>
              <a:rPr lang="en-US" dirty="0"/>
              <a:t>America to harvest the fruit and grain crops of the West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armed services enlisted nearly 216,000 </a:t>
            </a:r>
            <a:r>
              <a:rPr lang="en-US" b="1" dirty="0"/>
              <a:t>women</a:t>
            </a:r>
            <a:r>
              <a:rPr lang="en-US" dirty="0"/>
              <a:t> in WWII. </a:t>
            </a:r>
            <a:r>
              <a:rPr lang="en-US" dirty="0" smtClean="0"/>
              <a:t>Millions </a:t>
            </a:r>
            <a:r>
              <a:rPr lang="en-US" dirty="0"/>
              <a:t>of women also took jobs outside the house, working in the war </a:t>
            </a:r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6477000" cy="445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Manpower and Womanpower</a:t>
            </a:r>
            <a:endParaRPr lang="en-US" dirty="0"/>
          </a:p>
        </p:txBody>
      </p:sp>
      <p:pic>
        <p:nvPicPr>
          <p:cNvPr id="2050" name="Picture 2" descr="http://abcnews.go.com/images/ABC_Univision/uni_bracero_train_121120_r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80487"/>
            <a:ext cx="3552825" cy="362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btimetraveler.files.wordpress.com/2013/04/w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19" y="152400"/>
            <a:ext cx="2460481" cy="378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indapush.com/images/WWIIPacific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-34636"/>
            <a:ext cx="8759825" cy="727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0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classroom.mapshop.com/HISTORY/US-History/33_World_War_II_in_Euro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0"/>
            <a:ext cx="101346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9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44" y="0"/>
            <a:ext cx="4553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57150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92" y="3286125"/>
            <a:ext cx="4527826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20" y="3286125"/>
            <a:ext cx="2984005" cy="357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6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archives.gov/education/lessons/d-day-message/images/landing-in-fran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5" y="152400"/>
            <a:ext cx="57150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-1.web.britannica.com/eb-media/22/47722-004-E578EB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64" y="3429000"/>
            <a:ext cx="5808954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oogle.com/url?sa=i&amp;source=images&amp;cd=&amp;docid=Hi06ykQyj0junM&amp;tbnid=wwskUdX0Ms4BYM&amp;ved=0CAUQjBw&amp;url=https%3A%2F%2Fwinteryknight.files.wordpress.com%2F2012%2F06%2F1942_d-day_normandy_map.gif&amp;ei=8mlOU9j5NK7jsAS0o4KwDA&amp;psig=AFQjCNEStFuc5O73d0ZM23pf7O_uIS15WA&amp;ust=13977342589351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23" y="381000"/>
            <a:ext cx="430622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92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ontney.com/marine/iw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0961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570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upload.wikimedia.org/wikipedia/commons/b/bf/Ww2_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73914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819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b/b6/USS_Bunker_Hill_hit_by_two_Kamikaz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4963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76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needeepinthehooah.com/wp-content/uploads/2009/03/1945_unk_okinawa_overview_1_cl90cb_cu_650x_vx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19125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nline.sfsu.edu/amkerner/Kaiten/img/MissouriPICS/Kamikaze-about-to-hit-USS-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47310"/>
            <a:ext cx="5715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3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American Colonization Society</a:t>
            </a:r>
          </a:p>
          <a:p>
            <a:r>
              <a:rPr lang="en-US" dirty="0" smtClean="0"/>
              <a:t>Cult of Domesticity</a:t>
            </a:r>
          </a:p>
          <a:p>
            <a:r>
              <a:rPr lang="en-US" dirty="0" smtClean="0"/>
              <a:t>Susan B. Anthony</a:t>
            </a:r>
          </a:p>
          <a:p>
            <a:r>
              <a:rPr lang="en-US" dirty="0" smtClean="0"/>
              <a:t>Declaration of Sentiments</a:t>
            </a:r>
          </a:p>
          <a:p>
            <a:r>
              <a:rPr lang="en-US" dirty="0" smtClean="0"/>
              <a:t>Compromise of 1850</a:t>
            </a:r>
          </a:p>
          <a:p>
            <a:r>
              <a:rPr lang="en-US" dirty="0" smtClean="0"/>
              <a:t>Know Nothing Party</a:t>
            </a:r>
          </a:p>
          <a:p>
            <a:r>
              <a:rPr lang="en-US" dirty="0" smtClean="0"/>
              <a:t>Manifest Destiny</a:t>
            </a:r>
          </a:p>
          <a:p>
            <a:r>
              <a:rPr lang="en-US" smtClean="0"/>
              <a:t>Kansas Nebraska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FDR </a:t>
            </a:r>
            <a:r>
              <a:rPr lang="en-US" dirty="0"/>
              <a:t>adopted the strategy of "getting Germany </a:t>
            </a:r>
            <a:r>
              <a:rPr lang="en-US" dirty="0" smtClean="0"/>
              <a:t>first“</a:t>
            </a:r>
          </a:p>
          <a:p>
            <a:r>
              <a:rPr lang="en-US" dirty="0" smtClean="0"/>
              <a:t>US </a:t>
            </a:r>
            <a:r>
              <a:rPr lang="en-US" dirty="0"/>
              <a:t>had to feed, clothe, and transport its forces to far away regions</a:t>
            </a:r>
            <a:r>
              <a:rPr lang="en-US" dirty="0" smtClean="0"/>
              <a:t>.</a:t>
            </a:r>
          </a:p>
          <a:p>
            <a:r>
              <a:rPr lang="en-US" dirty="0"/>
              <a:t>also had to send a vast amount of food and munitions to its </a:t>
            </a:r>
            <a:r>
              <a:rPr lang="en-US" dirty="0" smtClean="0"/>
              <a:t>allies</a:t>
            </a:r>
          </a:p>
          <a:p>
            <a:r>
              <a:rPr lang="en-US" dirty="0"/>
              <a:t> In the Supreme Court ruling </a:t>
            </a:r>
            <a:r>
              <a:rPr lang="en-US" dirty="0" smtClean="0"/>
              <a:t>in </a:t>
            </a:r>
            <a:r>
              <a:rPr lang="en-US" b="1" i="1" dirty="0" err="1" smtClean="0"/>
              <a:t>Korematsu</a:t>
            </a:r>
            <a:r>
              <a:rPr lang="en-US" b="1" dirty="0"/>
              <a:t> v. </a:t>
            </a:r>
            <a:r>
              <a:rPr lang="en-US" b="1" i="1" dirty="0"/>
              <a:t>U.S</a:t>
            </a:r>
            <a:r>
              <a:rPr lang="en-US" b="1" dirty="0"/>
              <a:t>. </a:t>
            </a:r>
            <a:r>
              <a:rPr lang="en-US" dirty="0"/>
              <a:t>(</a:t>
            </a:r>
            <a:r>
              <a:rPr lang="en-US" b="1" dirty="0"/>
              <a:t>1944</a:t>
            </a:r>
            <a:r>
              <a:rPr lang="en-US" dirty="0"/>
              <a:t>), the Supreme Court upheld the constitutionality of the concentration camps.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Allies Trade Space for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ddmcdn.com/gif/japanese-internment-cam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opsecretwriters.com/wp-content/uploads/2012/02/evacuations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066" y="488373"/>
            <a:ext cx="494607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-YB471z0_4tw/UiAaXWAR7aI/AAAAAAAAASU/D1r1UGfO4Xg/s1600/raci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352800"/>
            <a:ext cx="5068103" cy="33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oathkeepers.org/oath/wp-content/uploads/japanese-internment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38" y="3352800"/>
            <a:ext cx="4075898" cy="327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6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/>
              <a:t>Orchestrated by the </a:t>
            </a:r>
            <a:r>
              <a:rPr lang="en-US" b="1" dirty="0"/>
              <a:t>War Production Board</a:t>
            </a:r>
            <a:r>
              <a:rPr lang="en-US" dirty="0"/>
              <a:t> </a:t>
            </a:r>
            <a:r>
              <a:rPr lang="en-US" b="1" dirty="0"/>
              <a:t>(WPB)</a:t>
            </a:r>
            <a:r>
              <a:rPr lang="en-US" dirty="0"/>
              <a:t>, </a:t>
            </a:r>
            <a:r>
              <a:rPr lang="en-US" dirty="0" smtClean="0"/>
              <a:t>factories </a:t>
            </a:r>
            <a:r>
              <a:rPr lang="en-US" dirty="0"/>
              <a:t>produced an enormous amount of weaponry, such as guns and planes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WPB halted </a:t>
            </a:r>
            <a:r>
              <a:rPr lang="en-US" dirty="0"/>
              <a:t>the manufacture of nonessential items such </a:t>
            </a:r>
            <a:r>
              <a:rPr lang="en-US" dirty="0" smtClean="0"/>
              <a:t>as cars.</a:t>
            </a:r>
          </a:p>
          <a:p>
            <a:r>
              <a:rPr lang="en-US" dirty="0"/>
              <a:t>government imposed a national speed limit and gasoline rationing as America's lifeline of  </a:t>
            </a:r>
            <a:r>
              <a:rPr lang="en-US" b="1" dirty="0"/>
              <a:t>rubber</a:t>
            </a:r>
            <a:r>
              <a:rPr lang="en-US" dirty="0"/>
              <a:t> </a:t>
            </a:r>
            <a:r>
              <a:rPr lang="en-US" dirty="0" smtClean="0"/>
              <a:t>was </a:t>
            </a:r>
            <a:r>
              <a:rPr lang="en-US" dirty="0"/>
              <a:t>broken.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the War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4333"/>
            <a:ext cx="3429071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6762"/>
            <a:ext cx="3000375" cy="273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025822"/>
            <a:ext cx="523875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228600"/>
            <a:ext cx="5535091" cy="724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8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rcgroups.net/forums/attachments/8/8/5/9/6/a3519454-136-Corsair%20production%20line.jpg?d=12864013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38"/>
            <a:ext cx="5105400" cy="32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aphilo.com/history/wwii/usaaf/boeing/B29/h3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571920"/>
            <a:ext cx="4933950" cy="37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ichigan.gov/images/hal/hal_mhc_am_arsenal_web_174329_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70" y="3460411"/>
            <a:ext cx="389572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6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5791200"/>
          </a:xfrm>
        </p:spPr>
        <p:txBody>
          <a:bodyPr>
            <a:normAutofit/>
          </a:bodyPr>
          <a:lstStyle/>
          <a:p>
            <a:r>
              <a:rPr lang="en-US" b="1" dirty="0"/>
              <a:t>War Labor Board</a:t>
            </a:r>
            <a:r>
              <a:rPr lang="en-US" dirty="0"/>
              <a:t> (</a:t>
            </a:r>
            <a:r>
              <a:rPr lang="en-US" b="1" dirty="0"/>
              <a:t>WLB</a:t>
            </a:r>
            <a:r>
              <a:rPr lang="en-US" dirty="0"/>
              <a:t>) imposed ceilings on wage </a:t>
            </a:r>
            <a:r>
              <a:rPr lang="en-US" dirty="0" smtClean="0"/>
              <a:t>increase</a:t>
            </a:r>
          </a:p>
          <a:p>
            <a:r>
              <a:rPr lang="en-US" b="1" dirty="0"/>
              <a:t>Smith-</a:t>
            </a:r>
            <a:r>
              <a:rPr lang="en-US" b="1" dirty="0" err="1"/>
              <a:t>Connally</a:t>
            </a:r>
            <a:r>
              <a:rPr lang="en-US" b="1" dirty="0"/>
              <a:t> Anti-Strike Act</a:t>
            </a:r>
            <a:r>
              <a:rPr lang="en-US" dirty="0"/>
              <a:t>. It authorized the federal government to seize and operate </a:t>
            </a:r>
            <a:r>
              <a:rPr lang="en-US" dirty="0" smtClean="0"/>
              <a:t>businesses</a:t>
            </a:r>
            <a:r>
              <a:rPr lang="en-US" dirty="0"/>
              <a:t> </a:t>
            </a:r>
            <a:r>
              <a:rPr lang="en-US" dirty="0" smtClean="0"/>
              <a:t>tied-up by strikes 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national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debt</a:t>
            </a:r>
            <a:r>
              <a:rPr lang="en-US" dirty="0"/>
              <a:t> rose </a:t>
            </a:r>
            <a:r>
              <a:rPr lang="en-US" dirty="0" smtClean="0"/>
              <a:t>from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$49 billion in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1941 </a:t>
            </a:r>
            <a:r>
              <a:rPr lang="en-US" dirty="0"/>
              <a:t>to $259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billion </a:t>
            </a:r>
            <a:r>
              <a:rPr lang="en-US" dirty="0"/>
              <a:t>in 1945.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thetransportpolitic.com/wp-content/uploads/2009/08/1944-Philadelphia-Str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23" y="2770909"/>
            <a:ext cx="561975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940</TotalTime>
  <Words>154</Words>
  <Application>Microsoft Office PowerPoint</Application>
  <PresentationFormat>On-screen Show (4:3)</PresentationFormat>
  <Paragraphs>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Lucida Sans Unicode</vt:lpstr>
      <vt:lpstr>Verdana</vt:lpstr>
      <vt:lpstr>Wingdings 2</vt:lpstr>
      <vt:lpstr>Wingdings 3</vt:lpstr>
      <vt:lpstr>Concourse</vt:lpstr>
      <vt:lpstr>Period 3 &amp; 7</vt:lpstr>
      <vt:lpstr>PowerPoint Presentation</vt:lpstr>
      <vt:lpstr>Allies Trade Space for Time</vt:lpstr>
      <vt:lpstr>PowerPoint Presentation</vt:lpstr>
      <vt:lpstr>Building the War Machine</vt:lpstr>
      <vt:lpstr>PowerPoint Presentation</vt:lpstr>
      <vt:lpstr>PowerPoint Presentation</vt:lpstr>
      <vt:lpstr>PowerPoint Presentation</vt:lpstr>
      <vt:lpstr>PowerPoint Presentation</vt:lpstr>
      <vt:lpstr>Manpower and Womanpower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Allies Trade Space for Time</dc:title>
  <dc:creator>owner</dc:creator>
  <cp:lastModifiedBy>Don Abbatiello</cp:lastModifiedBy>
  <cp:revision>15</cp:revision>
  <dcterms:created xsi:type="dcterms:W3CDTF">2014-04-14T00:13:36Z</dcterms:created>
  <dcterms:modified xsi:type="dcterms:W3CDTF">2016-04-19T13:13:29Z</dcterms:modified>
</cp:coreProperties>
</file>