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9" r:id="rId2"/>
    <p:sldId id="276" r:id="rId3"/>
    <p:sldId id="277" r:id="rId4"/>
    <p:sldId id="278" r:id="rId5"/>
    <p:sldId id="260" r:id="rId6"/>
    <p:sldId id="261" r:id="rId7"/>
    <p:sldId id="262" r:id="rId8"/>
    <p:sldId id="265" r:id="rId9"/>
    <p:sldId id="263" r:id="rId10"/>
    <p:sldId id="256" r:id="rId11"/>
    <p:sldId id="279" r:id="rId12"/>
    <p:sldId id="266" r:id="rId13"/>
    <p:sldId id="264" r:id="rId14"/>
    <p:sldId id="267" r:id="rId15"/>
    <p:sldId id="270" r:id="rId16"/>
    <p:sldId id="271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74" d="100"/>
          <a:sy n="74" d="100"/>
        </p:scale>
        <p:origin x="11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ADE2B-CF95-457C-AF75-FD9AD0869BC4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B8DA6-B0AF-4C87-86E3-39CE71244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B8DA6-B0AF-4C87-86E3-39CE712443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6437C7-4953-4AA9-A849-ECFD0E7469D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91EC3C-AC18-4265-B4B5-4D8BAAB74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6437C7-4953-4AA9-A849-ECFD0E7469D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1EC3C-AC18-4265-B4B5-4D8BAAB74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6437C7-4953-4AA9-A849-ECFD0E7469D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1EC3C-AC18-4265-B4B5-4D8BAAB74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6437C7-4953-4AA9-A849-ECFD0E7469D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1EC3C-AC18-4265-B4B5-4D8BAAB74C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6437C7-4953-4AA9-A849-ECFD0E7469D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1EC3C-AC18-4265-B4B5-4D8BAAB74C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6437C7-4953-4AA9-A849-ECFD0E7469D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1EC3C-AC18-4265-B4B5-4D8BAAB74C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6437C7-4953-4AA9-A849-ECFD0E7469D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1EC3C-AC18-4265-B4B5-4D8BAAB74C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6437C7-4953-4AA9-A849-ECFD0E7469D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1EC3C-AC18-4265-B4B5-4D8BAAB74C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6437C7-4953-4AA9-A849-ECFD0E7469D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1EC3C-AC18-4265-B4B5-4D8BAAB74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36437C7-4953-4AA9-A849-ECFD0E7469D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1EC3C-AC18-4265-B4B5-4D8BAAB74C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6437C7-4953-4AA9-A849-ECFD0E7469D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91EC3C-AC18-4265-B4B5-4D8BAAB74CF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36437C7-4953-4AA9-A849-ECFD0E7469D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491EC3C-AC18-4265-B4B5-4D8BAAB74C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uact=8&amp;docid=3q_LKc_oESTKSM&amp;tbnid=Ia1ClPdFm3AODM:&amp;ved=0CAYQjRw&amp;url=http://curiosityquills.com/a-little-about-dinosaur-dust-a-letter-to-my-future-readers/&amp;ei=dRgwU8T0FaLi0QHriIDYAQ&amp;psig=AFQjCNGWGW0G0w5naGc_psyloKXRjzJsTw&amp;ust=1395747180039736" TargetMode="External"/><Relationship Id="rId3" Type="http://schemas.openxmlformats.org/officeDocument/2006/relationships/hyperlink" Target="http://www.google.com/url?sa=i&amp;rct=j&amp;q=&amp;esrc=s&amp;frm=1&amp;source=images&amp;cd=&amp;cad=rja&amp;uact=8&amp;docid=hglQU2HbpX8T_M&amp;tbnid=4wXpeNYOsP1tjM:&amp;ved=0CAYQjRw&amp;url=http://www.treehugger.com/economics/sustainability-lessons-great-depression.html&amp;ei=HBgwU9TdJ5K10AH0tIDwCA&amp;bvm=bv.62922401,d.dmQ&amp;psig=AFQjCNGWGW0G0w5naGc_psyloKXRjzJsTw&amp;ust=1395747180039736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uact=8&amp;docid=OLB6tKkLbe2H4M&amp;tbnid=vflSeYIQU8c_VM:&amp;ved=0CAYQjRw&amp;url=http://www.farmcollector.com/farm-life/u-s-farmers-during-great-depression.aspx&amp;ei=VRgwU_LuOeql0gGPkoHYDg&amp;psig=AFQjCNGWGW0G0w5naGc_psyloKXRjzJsTw&amp;ust=1395747180039736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uact=8&amp;docid=pWTREAp4sJXPmM&amp;tbnid=8I7WLuozDtzDTM:&amp;ved=0CAYQjRw&amp;url=http://en.wikipedia.org/wiki/Hoover_Dam&amp;ei=cSwwU7a6FvGc0gGJgIH4AQ&amp;psig=AFQjCNGkGem0UFIe-FlytJiNVuekNpg2xw&amp;ust=139575242861827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m/url?sa=i&amp;rct=j&amp;q=&amp;esrc=s&amp;frm=1&amp;source=images&amp;cd=&amp;cad=rja&amp;uact=8&amp;docid=a5fL-KBMmn2bXM&amp;tbnid=YAQ6Jaf5fVyBhM:&amp;ved=0CAYQjRw&amp;url=http://en.wikipedia.org/wiki/Arch-gravity_dam&amp;ei=jiwwU9fjDJKm0gGbn4HAAQ&amp;psig=AFQjCNGkGem0UFIe-FlytJiNVuekNpg2xw&amp;ust=1395752428618279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QtlLgRlWyE7ZQM&amp;tbnid=e81cmaIUUxbXVM:&amp;ved=0CAUQjRw&amp;url=http://www.zerohedge.com/news/protests-reignite-anniversary-japanese-invasion-china-boats-enter-japans-territorial-water&amp;ei=cGgxU9CpJcXh0QHqyoDgAg&amp;psig=AFQjCNEMzqA9nUgqXwTWLyNMAB4660sAdw&amp;ust=1395833159183913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sa=i&amp;rct=j&amp;q=&amp;esrc=s&amp;frm=1&amp;source=images&amp;cd=&amp;cad=rja&amp;uact=8&amp;docid=fmtQ_O8hggBCtM&amp;tbnid=6A3BqHY8NF1qxM:&amp;ved=0CAUQjRw&amp;url=http://en.wikipedia.org/wiki/League_of_Nations&amp;ei=qWgxU_7KH9GS0gHYw4HoCQ&amp;psig=AFQjCNEec4NI10aPPFgXSkOlS3Ziq8VjbQ&amp;ust=139583337823800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/url?sa=i&amp;rct=j&amp;q=&amp;esrc=s&amp;frm=1&amp;source=images&amp;cd=&amp;cad=rja&amp;uact=8&amp;docid=7LHaokO-2qmuBM&amp;tbnid=1DnIfp7P24RYDM:&amp;ved=0CAYQjRw&amp;url=http://www.freerepublic.com/focus/news/2178473/posts&amp;ei=NRcwU7OyMPGh0gGvkIHYDQ&amp;bvm=bv.62922401,d.dmQ&amp;psig=AFQjCNHFyNCzQwM4nARsZDpmjk1mOsKf2g&amp;ust=139574690938391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uact=8&amp;docid=ZVFQefRwN1b3DM&amp;tbnid=4qgPIdJUFqAofM:&amp;ved=0CAYQjRw&amp;url=http://projectsmrj.pbworks.com/w/page/45474568/The%20Stock%20Market%20Crash%20of%201929&amp;ei=cBcwU734MYie0AGAqIHgAw&amp;bvm=bv.62922401,d.dmQ&amp;psig=AFQjCNH7-ui4Dsxg27SMAZ9o4RlSjT-cdw&amp;ust=139574704279172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uact=8&amp;docid=Qd1wjXMc8uOxrM&amp;tbnid=EQMXpC1T1CD-1M:&amp;ved=0CAYQjRw&amp;url=http://globaltrendtraders.com/stock-market-crash/learning-from-the-stock-market-crash-of-1929/&amp;ei=jRcwU2jpw9ABzfuA8A4&amp;bvm=bv.62922401,d.dmQ&amp;psig=AFQjCNH7-ui4Dsxg27SMAZ9o4RlSjT-cdw&amp;ust=13957470427917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frm=1&amp;source=images&amp;cd=&amp;cad=rja&amp;uact=8&amp;docid=6rN0LiplBb-wRM&amp;tbnid=kIq96dRFNZ3NuM:&amp;ved=0CAYQjRw&amp;url=http://www.huffingtonpost.com/2013/10/29/lesson-1929-crash-photos_n_4174058.html&amp;ei=qxcwU_TPLMng0gGa_IGYCg&amp;bvm=bv.62922401,d.dmQ&amp;psig=AFQjCNH7-ui4Dsxg27SMAZ9o4RlSjT-cdw&amp;ust=139574704279172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uact=8&amp;docid=gXk7_eZK5kS7iM&amp;tbnid=44nfna8yYVXzcM:&amp;ved=0CAYQjRw&amp;url=http://thegreatdepression2013.wikispaces.com/The%2BStock%2BMarket%2BCrash%2Bof%2B1929&amp;ei=zRcwU-GHNoKU0QHAt4CABg&amp;bvm=bv.62922401,d.dmQ&amp;psig=AFQjCNH7-ui4Dsxg27SMAZ9o4RlSjT-cdw&amp;ust=13957470427917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frm=1&amp;source=images&amp;cd=&amp;cad=rja&amp;uact=8&amp;docid=67cwsvfzFxI65M&amp;tbnid=RMgicjG3RaoTpM:&amp;ved=0CAYQjRw&amp;url=http://blogs.cas.suffolk.edu/history182/2013/03/21/question-2-the-great-depression-and-the-new-deal/&amp;ei=-RcwU6jKCpLK0AGElIGACA&amp;bvm=bv.62922401,d.dmQ&amp;psig=AFQjCNGWGW0G0w5naGc_psyloKXRjzJsTw&amp;ust=13957471800397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 of Toleration</a:t>
            </a:r>
          </a:p>
          <a:p>
            <a:r>
              <a:rPr lang="en-US" dirty="0" smtClean="0"/>
              <a:t>Anglican Church</a:t>
            </a:r>
          </a:p>
          <a:p>
            <a:r>
              <a:rPr lang="en-US" dirty="0" smtClean="0"/>
              <a:t>Indentured Servants</a:t>
            </a:r>
          </a:p>
          <a:p>
            <a:r>
              <a:rPr lang="en-US" dirty="0" smtClean="0"/>
              <a:t>Mercantilism</a:t>
            </a:r>
          </a:p>
          <a:p>
            <a:r>
              <a:rPr lang="en-US" dirty="0" smtClean="0"/>
              <a:t>John Smith</a:t>
            </a:r>
          </a:p>
          <a:p>
            <a:r>
              <a:rPr lang="en-US" dirty="0" smtClean="0"/>
              <a:t>Pocahontas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examine the events during the early days of the Great Depression.</a:t>
            </a:r>
          </a:p>
          <a:p>
            <a:endParaRPr lang="en-US" dirty="0"/>
          </a:p>
          <a:p>
            <a:pPr lvl="1"/>
            <a:r>
              <a:rPr lang="en-US" dirty="0" smtClean="0"/>
              <a:t>Collect Homework</a:t>
            </a:r>
          </a:p>
          <a:p>
            <a:pPr lvl="1"/>
            <a:r>
              <a:rPr lang="en-US" dirty="0" smtClean="0"/>
              <a:t>AP Review</a:t>
            </a:r>
          </a:p>
          <a:p>
            <a:pPr lvl="1"/>
            <a:r>
              <a:rPr lang="en-US" dirty="0" smtClean="0"/>
              <a:t>Chapter 33 Notes</a:t>
            </a:r>
          </a:p>
          <a:p>
            <a:pPr lvl="1"/>
            <a:r>
              <a:rPr lang="en-US" dirty="0" smtClean="0"/>
              <a:t>Bonus Army</a:t>
            </a:r>
          </a:p>
          <a:p>
            <a:pPr lvl="1"/>
            <a:r>
              <a:rPr lang="en-US" dirty="0" smtClean="0"/>
              <a:t>Hoover Dam</a:t>
            </a:r>
          </a:p>
          <a:p>
            <a:pPr lvl="1"/>
            <a:r>
              <a:rPr lang="en-US" dirty="0" smtClean="0"/>
              <a:t>FDR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3 &amp;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Mayflower Compact</a:t>
            </a:r>
          </a:p>
          <a:p>
            <a:r>
              <a:rPr lang="en-US" dirty="0" smtClean="0"/>
              <a:t>King Phillips War</a:t>
            </a:r>
          </a:p>
          <a:p>
            <a:r>
              <a:rPr lang="en-US" dirty="0" smtClean="0"/>
              <a:t>New England Confederation</a:t>
            </a:r>
          </a:p>
          <a:p>
            <a:r>
              <a:rPr lang="en-US" dirty="0" smtClean="0"/>
              <a:t>Bacon’s Rebellion</a:t>
            </a:r>
          </a:p>
          <a:p>
            <a:r>
              <a:rPr lang="en-US" dirty="0" smtClean="0"/>
              <a:t>Half Way Covenant</a:t>
            </a:r>
          </a:p>
          <a:p>
            <a:r>
              <a:rPr lang="en-US" dirty="0" smtClean="0"/>
              <a:t>Salem Witch Trials</a:t>
            </a:r>
          </a:p>
          <a:p>
            <a:r>
              <a:rPr lang="en-US" dirty="0" smtClean="0"/>
              <a:t>Triangular Trade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dia.treehugger.com/assets/images/2012/03/great-depression-lessons.png.492x0_q85_crop-smar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6863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frumforum.com/wp-content/uploads/2012/01/great_depression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7" y="3515422"/>
            <a:ext cx="41148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farmcollector.com/~/media/Images/FCM/Editorial/Articles/Magazine%20Articles/2011/11-01/US%20Farmers%20During%20the%20Great%20Depression/sm-depression-0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157" y="3435590"/>
            <a:ext cx="4948093" cy="32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tatic.curiosityquills.com/wp-content/uploads/2013/06/GDepression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3964"/>
            <a:ext cx="4331565" cy="340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4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Hoover Battles the Great Depression</a:t>
            </a:r>
          </a:p>
          <a:p>
            <a:pPr lvl="1"/>
            <a:r>
              <a:rPr lang="en-US" dirty="0" smtClean="0">
                <a:effectLst/>
              </a:rPr>
              <a:t>The massive Boulder Dam was begun in 1930, completed in 1936, and renamed to </a:t>
            </a:r>
            <a:r>
              <a:rPr lang="en-US" b="1" dirty="0" smtClean="0">
                <a:effectLst/>
              </a:rPr>
              <a:t>Hoover Dam</a:t>
            </a:r>
            <a:r>
              <a:rPr lang="en-US" dirty="0" smtClean="0">
                <a:effectLst/>
              </a:rPr>
              <a:t>. </a:t>
            </a:r>
          </a:p>
          <a:p>
            <a:pPr lvl="1"/>
            <a:r>
              <a:rPr lang="en-US" dirty="0" smtClean="0">
                <a:effectLst/>
              </a:rPr>
              <a:t>The resulting Lake Mead served to generate electricity, irrigation, flood control, and recreation.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upload.wikimedia.org/wikipedia/commons/3/3d/Damform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33600"/>
            <a:ext cx="47148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b/b2/Hoover_dam_from_ai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2133600"/>
            <a:ext cx="4714875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9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8600"/>
            <a:ext cx="8991600" cy="5778691"/>
          </a:xfrm>
        </p:spPr>
        <p:txBody>
          <a:bodyPr/>
          <a:lstStyle/>
          <a:p>
            <a:r>
              <a:rPr lang="en-US" dirty="0" smtClean="0"/>
              <a:t>Routing the Bonus Army</a:t>
            </a:r>
          </a:p>
          <a:p>
            <a:pPr lvl="1"/>
            <a:r>
              <a:rPr lang="en-US" dirty="0"/>
              <a:t>Many WWI veterans were still clamoring for "bonuses" for saving the world for democracy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It consisted of 20,000 people who marched to Washington, set up </a:t>
            </a:r>
            <a:r>
              <a:rPr lang="en-US" dirty="0" smtClean="0"/>
              <a:t>camp, </a:t>
            </a:r>
            <a:r>
              <a:rPr lang="en-US" dirty="0"/>
              <a:t>and demanded their bonuses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Pres</a:t>
            </a:r>
            <a:r>
              <a:rPr lang="en-US" dirty="0"/>
              <a:t>. Hoover criticized </a:t>
            </a:r>
            <a:r>
              <a:rPr lang="en-US" dirty="0" smtClean="0"/>
              <a:t>the bonus army as </a:t>
            </a:r>
            <a:r>
              <a:rPr lang="en-US" dirty="0"/>
              <a:t>being made up of riffraff and reds (communists). Hoover ordered </a:t>
            </a:r>
            <a:r>
              <a:rPr lang="en-US" dirty="0" smtClean="0"/>
              <a:t>them  </a:t>
            </a:r>
            <a:r>
              <a:rPr lang="en-US" dirty="0"/>
              <a:t>evicted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eviction was carried out using tear gas and bayonets.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http://2.bp.blogspot.com/-HlobizpdSro/TjCvxvNVlBI/AAAAAAAAArA/SE4Rw06C8xU/s1600/t1larg.bonus.army.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86173"/>
            <a:ext cx="56388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9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eyshistory.org/BA-1932_DC_Ca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696200" cy="59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4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ofbutler.watermelon-kid.com/images/maps/HIST1302_Part_3/1932_Electoral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066800"/>
            <a:ext cx="940723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0"/>
            <a:ext cx="8534400" cy="6007291"/>
          </a:xfrm>
        </p:spPr>
        <p:txBody>
          <a:bodyPr/>
          <a:lstStyle/>
          <a:p>
            <a:r>
              <a:rPr lang="en-US" dirty="0" smtClean="0"/>
              <a:t>Japan attacks</a:t>
            </a:r>
          </a:p>
          <a:p>
            <a:pPr lvl="1"/>
            <a:r>
              <a:rPr lang="en-US" dirty="0"/>
              <a:t>In 1931, Japan invaded Manchuria (northern China</a:t>
            </a:r>
            <a:r>
              <a:rPr lang="en-US" dirty="0" smtClean="0"/>
              <a:t>).</a:t>
            </a:r>
          </a:p>
          <a:p>
            <a:pPr lvl="1"/>
            <a:r>
              <a:rPr lang="en-US" dirty="0"/>
              <a:t>Those who believed in the idealistic League of Nations and the Kellogg-Briand Pact which outlawed war on paper, were </a:t>
            </a:r>
            <a:r>
              <a:rPr lang="en-US" dirty="0" smtClean="0"/>
              <a:t>shocked</a:t>
            </a:r>
          </a:p>
          <a:p>
            <a:pPr lvl="1"/>
            <a:r>
              <a:rPr lang="en-US" dirty="0" smtClean="0"/>
              <a:t>Since </a:t>
            </a:r>
            <a:r>
              <a:rPr lang="en-US" dirty="0"/>
              <a:t>the Depression was foremost on their minds, most Americans didn't care to do much else toward Japan.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098" name="Picture 2" descr="http://www.chinakindnesstour.com/Chinainfo/UploadFiles_7769/200808/200808242109548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124200"/>
            <a:ext cx="413035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zerohedge.com/sites/default/files/images/user5/imageroot/2012/09/manchuria%20invasion%20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09" y="3324224"/>
            <a:ext cx="4762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r>
              <a:rPr lang="en-US" dirty="0"/>
              <a:t>The Japanese invasion of Manchuria in 1931 taught a lesson: aggressive nations could take over weaker nations, the free nations would complain, but they would take no action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upload.wikimedia.org/wikipedia/commons/6/60/The_Gap_in_the_Bridg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57626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67034" y="1481328"/>
            <a:ext cx="4119765" cy="4525963"/>
          </a:xfrm>
        </p:spPr>
        <p:txBody>
          <a:bodyPr/>
          <a:lstStyle/>
          <a:p>
            <a:r>
              <a:rPr lang="en-US" dirty="0" smtClean="0"/>
              <a:t>Warren G. Harding looked presidential</a:t>
            </a:r>
          </a:p>
          <a:p>
            <a:r>
              <a:rPr lang="en-US" dirty="0" smtClean="0"/>
              <a:t>Not very intelligent</a:t>
            </a:r>
          </a:p>
          <a:p>
            <a:r>
              <a:rPr lang="en-US" dirty="0" smtClean="0"/>
              <a:t>Didn’t like to hurt people’s feelings</a:t>
            </a:r>
          </a:p>
          <a:p>
            <a:r>
              <a:rPr lang="en-US" dirty="0" smtClean="0"/>
              <a:t>Placed friends in key government positions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8/8c/Warren_G._Har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380503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3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407091"/>
          </a:xfrm>
        </p:spPr>
        <p:txBody>
          <a:bodyPr/>
          <a:lstStyle/>
          <a:p>
            <a:r>
              <a:rPr lang="en-US" dirty="0" smtClean="0"/>
              <a:t>Teapot Dome – Secretary of the Interior leased lands to oil companies in exchange for $100,000 bribe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media-2.web.britannica.com/eb-media/26/125926-004-F7B8E7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17638"/>
            <a:ext cx="5285096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9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43976" y="685800"/>
            <a:ext cx="3342823" cy="5321491"/>
          </a:xfrm>
        </p:spPr>
        <p:txBody>
          <a:bodyPr/>
          <a:lstStyle/>
          <a:p>
            <a:r>
              <a:rPr lang="en-US" dirty="0" smtClean="0"/>
              <a:t>Calvin Coolidge</a:t>
            </a:r>
          </a:p>
          <a:p>
            <a:r>
              <a:rPr lang="en-US" dirty="0" smtClean="0"/>
              <a:t>Known as Silent Cal takes over for Harding after his death</a:t>
            </a:r>
          </a:p>
          <a:p>
            <a:r>
              <a:rPr lang="en-US" dirty="0" smtClean="0"/>
              <a:t>President during roaring twenties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 descr="http://cdn.bearingarms.com/uploads/2013/02/calvin-coolidge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886776" cy="563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25963"/>
          </a:xfrm>
        </p:spPr>
        <p:txBody>
          <a:bodyPr/>
          <a:lstStyle/>
          <a:p>
            <a:r>
              <a:rPr lang="en-US" dirty="0" smtClean="0"/>
              <a:t>Triumph of Hoover</a:t>
            </a:r>
          </a:p>
          <a:p>
            <a:pPr lvl="1"/>
            <a:r>
              <a:rPr lang="en-US" dirty="0" smtClean="0">
                <a:effectLst/>
              </a:rPr>
              <a:t>Calvin Coolidge decided to not run for reelection in 1928. </a:t>
            </a:r>
          </a:p>
          <a:p>
            <a:pPr lvl="1"/>
            <a:r>
              <a:rPr lang="en-US" dirty="0" smtClean="0">
                <a:effectLst/>
              </a:rPr>
              <a:t>Sec. of Commerce </a:t>
            </a:r>
            <a:r>
              <a:rPr lang="en-US" b="1" dirty="0" smtClean="0">
                <a:effectLst/>
              </a:rPr>
              <a:t>Herbert Hoover</a:t>
            </a:r>
            <a:r>
              <a:rPr lang="en-US" dirty="0" smtClean="0">
                <a:effectLst/>
              </a:rPr>
              <a:t> became the nominee for Republicans and ran on the prosperity the 20's enjoyed.</a:t>
            </a:r>
          </a:p>
          <a:p>
            <a:pPr lvl="1"/>
            <a:r>
              <a:rPr lang="en-US" dirty="0" smtClean="0">
                <a:effectLst/>
              </a:rPr>
              <a:t>The Democrats nominated NY Gov. </a:t>
            </a:r>
            <a:r>
              <a:rPr lang="en-US" b="1" dirty="0" smtClean="0">
                <a:effectLst/>
              </a:rPr>
              <a:t>Alfred E. Smith</a:t>
            </a:r>
            <a:r>
              <a:rPr lang="en-US" dirty="0" smtClean="0">
                <a:effectLst/>
              </a:rPr>
              <a:t>. he was Catholic (which turned off many) and he was a drinker (still the days of prohibition).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Chapter 33 Notes</a:t>
            </a:r>
            <a:endParaRPr lang="en-US" dirty="0"/>
          </a:p>
        </p:txBody>
      </p:sp>
      <p:pic>
        <p:nvPicPr>
          <p:cNvPr id="1026" name="Picture 2" descr="http://www.nps.gov/heho/historyculture/images/herbet_hoover_415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3" y="4129905"/>
            <a:ext cx="2066925" cy="273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0/02/AlfredSmith.png/220px-AlfredSmi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4129905"/>
            <a:ext cx="2118679" cy="273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Hawley-Smoot Tariff</a:t>
            </a:r>
          </a:p>
          <a:p>
            <a:pPr lvl="1"/>
            <a:r>
              <a:rPr lang="en-US" dirty="0" smtClean="0">
                <a:effectLst/>
              </a:rPr>
              <a:t>(1) it went against a trend toward </a:t>
            </a:r>
            <a:r>
              <a:rPr lang="en-US" i="1" dirty="0" smtClean="0">
                <a:effectLst/>
              </a:rPr>
              <a:t>lower</a:t>
            </a:r>
            <a:r>
              <a:rPr lang="en-US" dirty="0" smtClean="0">
                <a:effectLst/>
              </a:rPr>
              <a:t> tariffs, </a:t>
            </a:r>
          </a:p>
          <a:p>
            <a:pPr lvl="1"/>
            <a:r>
              <a:rPr lang="en-US" dirty="0" smtClean="0">
                <a:effectLst/>
              </a:rPr>
              <a:t>(2) it would slow trade and thus deepen the depression when it hit, and </a:t>
            </a:r>
          </a:p>
          <a:p>
            <a:pPr lvl="1"/>
            <a:r>
              <a:rPr lang="en-US" dirty="0" smtClean="0">
                <a:effectLst/>
              </a:rPr>
              <a:t>(3) it helped move the U.S. to full-fledged isolationism and thus help allow Hitler to rise to power.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hefilter.blogs.com/thefilter/images/2007/12/20/deptrad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5791200" cy="322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0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r>
              <a:rPr lang="en-US" dirty="0" smtClean="0"/>
              <a:t>Stock Market Crash</a:t>
            </a:r>
          </a:p>
          <a:p>
            <a:pPr lvl="1"/>
            <a:r>
              <a:rPr lang="en-US" dirty="0" smtClean="0">
                <a:effectLst/>
              </a:rPr>
              <a:t>On "</a:t>
            </a:r>
            <a:r>
              <a:rPr lang="en-US" b="1" dirty="0" smtClean="0">
                <a:effectLst/>
              </a:rPr>
              <a:t>Black Tuesday</a:t>
            </a:r>
            <a:r>
              <a:rPr lang="en-US" dirty="0" smtClean="0">
                <a:effectLst/>
              </a:rPr>
              <a:t>," October 29, 1929, </a:t>
            </a:r>
            <a:r>
              <a:rPr lang="en-US" u="sng" dirty="0" smtClean="0">
                <a:effectLst/>
              </a:rPr>
              <a:t>the bottom dropped out of the stock market</a:t>
            </a:r>
            <a:r>
              <a:rPr lang="en-US" dirty="0" smtClean="0">
                <a:effectLst/>
              </a:rPr>
              <a:t> on some bad economic news from Britain. </a:t>
            </a:r>
          </a:p>
          <a:p>
            <a:pPr lvl="1"/>
            <a:r>
              <a:rPr lang="en-US" dirty="0" smtClean="0">
                <a:effectLst/>
              </a:rPr>
              <a:t>The sell-off had begun and prices plummeted: stockholders had lost $40 billion in value by the end of 1929.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projectsmrj.pbworks.com/f/1317753632/stock-market-crash-19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70181"/>
            <a:ext cx="4705350" cy="3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8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globaltrendtraders.com/wp-content/uploads/2012/02/stock-market-crash-1929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20654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.huffpost.com/gen/1433271/origina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46663"/>
            <a:ext cx="50482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6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Onset of the Great Depression</a:t>
            </a:r>
          </a:p>
          <a:p>
            <a:pPr lvl="2"/>
            <a:r>
              <a:rPr lang="en-US" dirty="0" smtClean="0">
                <a:effectLst/>
              </a:rPr>
              <a:t>Businesses began to go out of business (since people couldn't or wouldn't buy now).</a:t>
            </a:r>
          </a:p>
          <a:p>
            <a:pPr lvl="2"/>
            <a:r>
              <a:rPr lang="en-US" dirty="0" smtClean="0">
                <a:effectLst/>
              </a:rPr>
              <a:t>Unemployment shot up.</a:t>
            </a:r>
          </a:p>
          <a:p>
            <a:pPr lvl="2"/>
            <a:r>
              <a:rPr lang="en-US" dirty="0" smtClean="0">
                <a:effectLst/>
              </a:rPr>
              <a:t>Over 5,000, banks went bankrupt as people withdrew their money in fear of their bank going bankrupt (a self-fulfilling prophecy).</a:t>
            </a:r>
          </a:p>
          <a:p>
            <a:pPr lvl="2"/>
            <a:r>
              <a:rPr lang="en-US" dirty="0" smtClean="0">
                <a:effectLst/>
              </a:rPr>
              <a:t>The only things growing were soup kitchens and homeless shelters.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thegreatdepression2013.wikispaces.com/file/view/stock-market-crash-1929_4.jpg/300111964/stock-market-crash-1929_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38100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logs.cas.suffolk.edu/history182/files/2013/03/great-depression2soup-l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48063"/>
            <a:ext cx="3836554" cy="310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1583</TotalTime>
  <Words>548</Words>
  <Application>Microsoft Office PowerPoint</Application>
  <PresentationFormat>On-screen Show (4:3)</PresentationFormat>
  <Paragraphs>61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Lucida Sans Unicode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Chapter 33 Notes</vt:lpstr>
      <vt:lpstr>PowerPoint Presentation</vt:lpstr>
      <vt:lpstr>PowerPoint Presentation</vt:lpstr>
      <vt:lpstr>PowerPoint Presentation</vt:lpstr>
      <vt:lpstr>PowerPoint Presentation</vt:lpstr>
      <vt:lpstr>Period 3 &amp;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Wicomico Board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2 &amp; 7</dc:title>
  <dc:creator>dabbatie</dc:creator>
  <cp:lastModifiedBy>Don Abbatiello</cp:lastModifiedBy>
  <cp:revision>32</cp:revision>
  <dcterms:created xsi:type="dcterms:W3CDTF">2014-03-24T11:08:09Z</dcterms:created>
  <dcterms:modified xsi:type="dcterms:W3CDTF">2016-04-05T18:42:40Z</dcterms:modified>
</cp:coreProperties>
</file>