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61" r:id="rId5"/>
    <p:sldId id="257" r:id="rId6"/>
    <p:sldId id="259" r:id="rId7"/>
    <p:sldId id="258" r:id="rId8"/>
    <p:sldId id="263" r:id="rId9"/>
    <p:sldId id="264" r:id="rId10"/>
    <p:sldId id="265" r:id="rId11"/>
    <p:sldId id="267" r:id="rId12"/>
    <p:sldId id="270" r:id="rId13"/>
    <p:sldId id="271" r:id="rId14"/>
    <p:sldId id="272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0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4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5BEE-0283-422B-AFCB-F4723B7486E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9A60-36E3-428E-A6B6-A6EB4970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foreign policy decisions of the McKinley and Roosevelt administrations.</a:t>
            </a:r>
          </a:p>
          <a:p>
            <a:endParaRPr lang="en-US" dirty="0"/>
          </a:p>
          <a:p>
            <a:pPr lvl="1"/>
            <a:r>
              <a:rPr lang="en-US" dirty="0" smtClean="0"/>
              <a:t>Warm Up: AP Review</a:t>
            </a:r>
          </a:p>
          <a:p>
            <a:pPr lvl="1"/>
            <a:r>
              <a:rPr lang="en-US" dirty="0" smtClean="0"/>
              <a:t>First Sound Recorded</a:t>
            </a:r>
          </a:p>
          <a:p>
            <a:pPr lvl="1"/>
            <a:r>
              <a:rPr lang="en-US" dirty="0" smtClean="0"/>
              <a:t>Presidential Chart</a:t>
            </a:r>
          </a:p>
          <a:p>
            <a:pPr lvl="1"/>
            <a:r>
              <a:rPr lang="en-US" dirty="0" smtClean="0"/>
              <a:t>Chapter 28 Homework</a:t>
            </a:r>
          </a:p>
          <a:p>
            <a:pPr lvl="1"/>
            <a:r>
              <a:rPr lang="en-US" dirty="0" smtClean="0"/>
              <a:t>Philippine Insurrection</a:t>
            </a:r>
          </a:p>
          <a:p>
            <a:pPr lvl="1"/>
            <a:r>
              <a:rPr lang="en-US" dirty="0" smtClean="0"/>
              <a:t>Chapter 28 Notes</a:t>
            </a:r>
          </a:p>
        </p:txBody>
      </p:sp>
    </p:spTree>
    <p:extLst>
      <p:ext uri="{BB962C8B-B14F-4D97-AF65-F5344CB8AC3E}">
        <p14:creationId xmlns:p14="http://schemas.microsoft.com/office/powerpoint/2010/main" val="1857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istorytunes.com/images/synopsis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2" y="0"/>
            <a:ext cx="9091456" cy="67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Latin American countries were having a hard time paying off their debts to Europeans</a:t>
            </a:r>
          </a:p>
          <a:p>
            <a:r>
              <a:rPr lang="en-US" dirty="0" smtClean="0"/>
              <a:t>Roosevelt Corollary says US will handle debt problems on behalf of Europeans</a:t>
            </a:r>
          </a:p>
          <a:p>
            <a:r>
              <a:rPr lang="en-US" dirty="0" smtClean="0"/>
              <a:t>Preserves the Monroe Doctrine</a:t>
            </a:r>
          </a:p>
          <a:p>
            <a:r>
              <a:rPr lang="en-US" dirty="0" smtClean="0"/>
              <a:t>As a result US intervenes in Latin America constantly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foreign affairs of the Roosevelt administration.</a:t>
            </a:r>
          </a:p>
          <a:p>
            <a:endParaRPr lang="en-US" dirty="0"/>
          </a:p>
          <a:p>
            <a:pPr lvl="1"/>
            <a:r>
              <a:rPr lang="en-US" dirty="0" smtClean="0"/>
              <a:t>Warm Up: AP Review</a:t>
            </a:r>
          </a:p>
          <a:p>
            <a:pPr lvl="1"/>
            <a:r>
              <a:rPr lang="en-US" dirty="0" smtClean="0"/>
              <a:t>The Philippine Insurrection </a:t>
            </a:r>
          </a:p>
          <a:p>
            <a:pPr lvl="1"/>
            <a:r>
              <a:rPr lang="en-US" dirty="0" smtClean="0"/>
              <a:t>Chapter </a:t>
            </a:r>
            <a:r>
              <a:rPr lang="en-US" dirty="0" smtClean="0"/>
              <a:t>28 </a:t>
            </a:r>
            <a:r>
              <a:rPr lang="en-US" dirty="0" smtClean="0"/>
              <a:t>notes</a:t>
            </a:r>
          </a:p>
          <a:p>
            <a:pPr lvl="1"/>
            <a:r>
              <a:rPr lang="en-US" smtClean="0"/>
              <a:t>Crash Course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2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472482" cy="4919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20" y="224710"/>
            <a:ext cx="7570379" cy="61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30120"/>
            <a:ext cx="11835685" cy="68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Russo-Japanese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64110" cy="4794116"/>
          </a:xfrm>
        </p:spPr>
        <p:txBody>
          <a:bodyPr/>
          <a:lstStyle/>
          <a:p>
            <a:r>
              <a:rPr lang="en-US" dirty="0" smtClean="0"/>
              <a:t>Russia and Japan go to war in 1904</a:t>
            </a:r>
          </a:p>
          <a:p>
            <a:r>
              <a:rPr lang="en-US" dirty="0" smtClean="0"/>
              <a:t>Teddy Roosevelt intervenes and negotiates a peace treaty</a:t>
            </a:r>
          </a:p>
          <a:p>
            <a:r>
              <a:rPr lang="en-US" dirty="0" smtClean="0"/>
              <a:t>Roosevelt earns a Nobel Peace Prize for his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21" y="0"/>
            <a:ext cx="645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Gentlemen’s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Russo-Japanese War many Japanese laborers begin to enter US.</a:t>
            </a:r>
          </a:p>
          <a:p>
            <a:r>
              <a:rPr lang="en-US" dirty="0" smtClean="0"/>
              <a:t>After San Francisco earthquake Japanese students are segregated into special schools due to lack of space</a:t>
            </a:r>
          </a:p>
          <a:p>
            <a:r>
              <a:rPr lang="en-US" dirty="0" smtClean="0"/>
              <a:t>TR negotiates an agreement. No special schools for Japanese but no more immigrants from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1566"/>
            <a:ext cx="10515600" cy="1325563"/>
          </a:xfrm>
        </p:spPr>
        <p:txBody>
          <a:bodyPr/>
          <a:lstStyle/>
          <a:p>
            <a:r>
              <a:rPr lang="en-US" dirty="0" smtClean="0"/>
              <a:t>Chapter 28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85467"/>
            <a:ext cx="10515600" cy="4351338"/>
          </a:xfrm>
        </p:spPr>
        <p:txBody>
          <a:bodyPr/>
          <a:lstStyle/>
          <a:p>
            <a:r>
              <a:rPr lang="en-US" dirty="0" smtClean="0"/>
              <a:t>Open Door Policy</a:t>
            </a:r>
          </a:p>
          <a:p>
            <a:pPr lvl="1"/>
            <a:r>
              <a:rPr lang="en-US" dirty="0" smtClean="0"/>
              <a:t>US was afraid China was going to be divided up and access denied</a:t>
            </a:r>
          </a:p>
          <a:p>
            <a:pPr lvl="1"/>
            <a:r>
              <a:rPr lang="en-US" dirty="0" smtClean="0"/>
              <a:t>Secretary of State John Hay issues Open Door Note</a:t>
            </a:r>
          </a:p>
          <a:p>
            <a:pPr lvl="1"/>
            <a:r>
              <a:rPr lang="en-US" dirty="0" smtClean="0"/>
              <a:t>Note called on all powers to allow for equal trade in China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ic.pics.livejournal.com/kensmind/1278588/1011540/1011540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30" y="2482515"/>
            <a:ext cx="5715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1925"/>
            <a:ext cx="97536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ducation-portal.com/cimages/multimages/16/445px-china_imperialism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73" y="0"/>
            <a:ext cx="4944460" cy="66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McKinley supported the gold standard and had led country though Spanish American War</a:t>
            </a:r>
          </a:p>
          <a:p>
            <a:r>
              <a:rPr lang="en-US" dirty="0" smtClean="0"/>
              <a:t>William Jennings Bryan was anti-imperialist and supported the silver standard</a:t>
            </a:r>
          </a:p>
          <a:p>
            <a:r>
              <a:rPr lang="en-US" dirty="0" smtClean="0"/>
              <a:t>Teddy Roosevelt was chosen as McKinley’s VP to keep him out of the way from New York political bosses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public-domain-content.com/pictures/Political_History_Images/fi/000000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2" y="365125"/>
            <a:ext cx="1146040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8514"/>
            <a:ext cx="10515600" cy="1325563"/>
          </a:xfrm>
        </p:spPr>
        <p:txBody>
          <a:bodyPr/>
          <a:lstStyle/>
          <a:p>
            <a:r>
              <a:rPr lang="en-US" dirty="0" smtClean="0"/>
              <a:t>TR becomes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8194"/>
            <a:ext cx="10515600" cy="18873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September 1901, McKinley is assassinated by anarchist Leon </a:t>
            </a:r>
            <a:r>
              <a:rPr lang="en-US" dirty="0" err="1" smtClean="0"/>
              <a:t>Czolgosz</a:t>
            </a:r>
            <a:endParaRPr lang="en-US" dirty="0"/>
          </a:p>
          <a:p>
            <a:r>
              <a:rPr lang="en-US" dirty="0" smtClean="0"/>
              <a:t>Teddy Roosevelt becomes youngest president</a:t>
            </a:r>
          </a:p>
          <a:p>
            <a:r>
              <a:rPr lang="en-US" dirty="0" smtClean="0"/>
              <a:t>Believes that as long as it is not forbidden by Constitution, it can be done.</a:t>
            </a:r>
            <a:endParaRPr lang="en-US" dirty="0"/>
          </a:p>
        </p:txBody>
      </p:sp>
      <p:pic>
        <p:nvPicPr>
          <p:cNvPr id="2052" name="Picture 4" descr="http://www.edwindearborn.com/wp-content/uploads/2013/05/mckinley-assassination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85" y="2222942"/>
            <a:ext cx="6291933" cy="46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 with Spain showed the need for a quick route between the Atlantic and Pacific Oceans</a:t>
            </a:r>
          </a:p>
          <a:p>
            <a:r>
              <a:rPr lang="en-US" dirty="0" smtClean="0"/>
              <a:t>US desired a canal through Panama</a:t>
            </a:r>
          </a:p>
          <a:p>
            <a:r>
              <a:rPr lang="en-US" dirty="0" smtClean="0"/>
              <a:t>Panama belonged to Colombia and did not want to allow US to build canal.</a:t>
            </a:r>
          </a:p>
          <a:p>
            <a:r>
              <a:rPr lang="en-US" dirty="0" smtClean="0"/>
              <a:t>Panamanians revolted backed by the US and Panama became an independent country</a:t>
            </a:r>
          </a:p>
          <a:p>
            <a:r>
              <a:rPr lang="en-US" dirty="0" smtClean="0"/>
              <a:t>Signed a treaty with US to allow canal to be built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howstuffworks.com/gif/willow/panama-canal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3" y="199621"/>
            <a:ext cx="4352031" cy="42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1.ibtimes.com/sites/www.ibtimes.com/files/styles/v2_article_large/public/2014/08/04/panama-canal-construction.jpg?itok=W4LP8m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11" y="199620"/>
            <a:ext cx="6877840" cy="42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bbc.co.uk/history/british/victorians/images/gal_panama_rooseve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21" y="3175238"/>
            <a:ext cx="3167175" cy="36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361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Period 3 &amp; 7</vt:lpstr>
      <vt:lpstr>Chapter 28</vt:lpstr>
      <vt:lpstr>PowerPoint Presentation</vt:lpstr>
      <vt:lpstr>PowerPoint Presentation</vt:lpstr>
      <vt:lpstr>Election of 1900</vt:lpstr>
      <vt:lpstr>PowerPoint Presentation</vt:lpstr>
      <vt:lpstr>TR becomes President</vt:lpstr>
      <vt:lpstr>Panama Canal</vt:lpstr>
      <vt:lpstr>PowerPoint Presentation</vt:lpstr>
      <vt:lpstr>PowerPoint Presentation</vt:lpstr>
      <vt:lpstr>Roosevelt Corollary</vt:lpstr>
      <vt:lpstr>Period 3 &amp; 7</vt:lpstr>
      <vt:lpstr>PowerPoint Presentation</vt:lpstr>
      <vt:lpstr>PowerPoint Presentation</vt:lpstr>
      <vt:lpstr>Russo-Japanese War</vt:lpstr>
      <vt:lpstr>Gentlemen’s Agreement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</dc:title>
  <dc:creator>Don Abbatiello</dc:creator>
  <cp:lastModifiedBy>Don Abbatiello</cp:lastModifiedBy>
  <cp:revision>30</cp:revision>
  <dcterms:created xsi:type="dcterms:W3CDTF">2015-02-24T13:27:50Z</dcterms:created>
  <dcterms:modified xsi:type="dcterms:W3CDTF">2016-03-10T13:25:17Z</dcterms:modified>
</cp:coreProperties>
</file>