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79" r:id="rId2"/>
    <p:sldId id="257" r:id="rId3"/>
    <p:sldId id="267" r:id="rId4"/>
    <p:sldId id="268" r:id="rId5"/>
    <p:sldId id="261" r:id="rId6"/>
    <p:sldId id="263" r:id="rId7"/>
    <p:sldId id="262" r:id="rId8"/>
    <p:sldId id="264" r:id="rId9"/>
    <p:sldId id="258" r:id="rId10"/>
    <p:sldId id="259" r:id="rId11"/>
    <p:sldId id="265" r:id="rId12"/>
    <p:sldId id="269" r:id="rId13"/>
    <p:sldId id="270" r:id="rId14"/>
    <p:sldId id="281" r:id="rId15"/>
    <p:sldId id="256" r:id="rId16"/>
    <p:sldId id="271" r:id="rId17"/>
    <p:sldId id="273" r:id="rId18"/>
    <p:sldId id="276" r:id="rId19"/>
    <p:sldId id="274" r:id="rId20"/>
    <p:sldId id="275" r:id="rId21"/>
    <p:sldId id="278" r:id="rId22"/>
    <p:sldId id="277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4E177-78A2-41BD-8D7A-1301B3DE1BEF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D05CD-FCF6-44F7-87EE-FF99861F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96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7509-D176-45F8-B203-D70AB8EAF02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D74B-4218-497B-B719-E87F31D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5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7509-D176-45F8-B203-D70AB8EAF02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D74B-4218-497B-B719-E87F31D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7509-D176-45F8-B203-D70AB8EAF02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D74B-4218-497B-B719-E87F31D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7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7509-D176-45F8-B203-D70AB8EAF02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D74B-4218-497B-B719-E87F31D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4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7509-D176-45F8-B203-D70AB8EAF02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D74B-4218-497B-B719-E87F31D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8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7509-D176-45F8-B203-D70AB8EAF02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D74B-4218-497B-B719-E87F31D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7509-D176-45F8-B203-D70AB8EAF02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D74B-4218-497B-B719-E87F31D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3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7509-D176-45F8-B203-D70AB8EAF02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D74B-4218-497B-B719-E87F31D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7509-D176-45F8-B203-D70AB8EAF02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D74B-4218-497B-B719-E87F31D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4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7509-D176-45F8-B203-D70AB8EAF02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D74B-4218-497B-B719-E87F31D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1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7509-D176-45F8-B203-D70AB8EAF02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D74B-4218-497B-B719-E87F31D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6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37509-D176-45F8-B203-D70AB8EAF02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5D74B-4218-497B-B719-E87F31D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1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the increase in immigration to the United States during the late 1800s as well as, how those immigrants were treated upon arrival to America.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Warm Up: Old vs. New Immigrants</a:t>
            </a:r>
          </a:p>
          <a:p>
            <a:pPr lvl="1"/>
            <a:r>
              <a:rPr lang="en-US" dirty="0" smtClean="0"/>
              <a:t>Go over homework</a:t>
            </a:r>
          </a:p>
          <a:p>
            <a:pPr lvl="1"/>
            <a:r>
              <a:rPr lang="en-US" dirty="0" smtClean="0"/>
              <a:t>Chapter 25 Notes</a:t>
            </a:r>
          </a:p>
          <a:p>
            <a:pPr lvl="1"/>
            <a:r>
              <a:rPr lang="en-US" dirty="0" smtClean="0"/>
              <a:t>Immigration Chart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53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eacher.scholastic.com/activities/immigration/timeline_photos/1892_small_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13" y="304801"/>
            <a:ext cx="4762789" cy="35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e/ed/Ellis_Island_arriv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20" y="304801"/>
            <a:ext cx="4276397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arm4.staticflickr.com/3577/3839459129_64428933e6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07" y="3800476"/>
            <a:ext cx="4582398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25 – Immigration Graph (p. 561)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5 major “peaks” of immigration and 4 major “valleys.” What factors led to increases in immigration? What factors might have slowed immigration?</a:t>
            </a:r>
          </a:p>
          <a:p>
            <a:r>
              <a:rPr lang="en-US" dirty="0" smtClean="0"/>
              <a:t>What 5 year period saw the biggest increase? Decrease?</a:t>
            </a:r>
          </a:p>
          <a:p>
            <a:r>
              <a:rPr lang="en-US" dirty="0" smtClean="0"/>
              <a:t>Find the Immigration Reform Act of 1986 in your text, what did it do?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cities-socialissues-141015115910-conversion-gate02/95/cities-social-issues-11-638.jpg?cb=14133924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4" y="-1725563"/>
            <a:ext cx="11105535" cy="85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3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aribuworld.com/wp-content/uploads/2014/10/Burj-Khali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90" y="122134"/>
            <a:ext cx="9886575" cy="657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r>
              <a:rPr lang="en-US" dirty="0" smtClean="0"/>
              <a:t>Life of a Sweatshop Girl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751840"/>
            <a:ext cx="10988040" cy="61061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did Sadie’s parents do for a living?</a:t>
            </a:r>
          </a:p>
          <a:p>
            <a:r>
              <a:rPr lang="en-US" dirty="0" smtClean="0"/>
              <a:t>When did things begin to get tough for Sadie’s family?</a:t>
            </a:r>
          </a:p>
          <a:p>
            <a:r>
              <a:rPr lang="en-US" dirty="0" smtClean="0"/>
              <a:t>What did Sadie’s mother think of doing with her daughter and traveling to America?</a:t>
            </a:r>
          </a:p>
          <a:p>
            <a:r>
              <a:rPr lang="en-US" dirty="0" smtClean="0"/>
              <a:t>How was the families journey to America?</a:t>
            </a:r>
            <a:r>
              <a:rPr lang="en-US" dirty="0"/>
              <a:t> </a:t>
            </a:r>
            <a:r>
              <a:rPr lang="en-US" dirty="0" smtClean="0"/>
              <a:t>What class did they travel?</a:t>
            </a:r>
          </a:p>
          <a:p>
            <a:r>
              <a:rPr lang="en-US" dirty="0" smtClean="0"/>
              <a:t>How did Sadie and her mother make a living?</a:t>
            </a:r>
          </a:p>
          <a:p>
            <a:r>
              <a:rPr lang="en-US" dirty="0" smtClean="0"/>
              <a:t>What religion is Sadie? How many days per week does she work?</a:t>
            </a:r>
          </a:p>
          <a:p>
            <a:r>
              <a:rPr lang="en-US" dirty="0" smtClean="0"/>
              <a:t>How much money did Sadie spend each week on food?</a:t>
            </a:r>
          </a:p>
          <a:p>
            <a:r>
              <a:rPr lang="en-US" dirty="0" smtClean="0"/>
              <a:t>How much money did Sadie spend on clothing and fun? How much did she save?</a:t>
            </a:r>
          </a:p>
          <a:p>
            <a:r>
              <a:rPr lang="en-US" dirty="0" smtClean="0"/>
              <a:t>Are women paid the same as men?</a:t>
            </a:r>
          </a:p>
          <a:p>
            <a:r>
              <a:rPr lang="en-US" dirty="0" smtClean="0"/>
              <a:t>What is Sadie seem to focus on when it comes to Henry?</a:t>
            </a:r>
          </a:p>
          <a:p>
            <a:r>
              <a:rPr lang="en-US" dirty="0" smtClean="0"/>
              <a:t>What piece of technology does Sadie have a hard time believing exists?</a:t>
            </a:r>
          </a:p>
          <a:p>
            <a:r>
              <a:rPr lang="en-US" dirty="0" smtClean="0"/>
              <a:t>Why do the women work fast?</a:t>
            </a:r>
          </a:p>
          <a:p>
            <a:r>
              <a:rPr lang="en-US" dirty="0" smtClean="0"/>
              <a:t>How are the machines powered?</a:t>
            </a:r>
          </a:p>
          <a:p>
            <a:r>
              <a:rPr lang="en-US" dirty="0" smtClean="0"/>
              <a:t>How is Sadie learning English?</a:t>
            </a:r>
          </a:p>
          <a:p>
            <a:r>
              <a:rPr lang="en-US" dirty="0" smtClean="0"/>
              <a:t>What union does she belong to? What does the Union want?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98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the growth of cities and the influx of new immigrants and the role they both played in the development of the US.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Warm Up: </a:t>
            </a:r>
            <a:r>
              <a:rPr lang="en-US" dirty="0" smtClean="0"/>
              <a:t>Nelson Mandela</a:t>
            </a:r>
            <a:endParaRPr lang="en-US" dirty="0" smtClean="0"/>
          </a:p>
          <a:p>
            <a:pPr lvl="1"/>
            <a:r>
              <a:rPr lang="en-US" dirty="0" smtClean="0"/>
              <a:t>Go over homework</a:t>
            </a:r>
          </a:p>
          <a:p>
            <a:pPr lvl="1"/>
            <a:r>
              <a:rPr lang="en-US" dirty="0" smtClean="0"/>
              <a:t>Notes</a:t>
            </a:r>
            <a:endParaRPr lang="en-US" dirty="0" smtClean="0"/>
          </a:p>
          <a:p>
            <a:pPr lvl="1"/>
            <a:r>
              <a:rPr lang="en-US" dirty="0" smtClean="0"/>
              <a:t>Clips of Early Sports</a:t>
            </a:r>
          </a:p>
          <a:p>
            <a:pPr lvl="1"/>
            <a:r>
              <a:rPr lang="en-US" dirty="0" smtClean="0"/>
              <a:t>Booker T. Washington v. W.E.B. DuBois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81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Churches face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8" y="859710"/>
            <a:ext cx="5485327" cy="5772910"/>
          </a:xfrm>
        </p:spPr>
        <p:txBody>
          <a:bodyPr/>
          <a:lstStyle/>
          <a:p>
            <a:r>
              <a:rPr lang="en-US" dirty="0" smtClean="0"/>
              <a:t>Emphasis on material gain worried many in the church</a:t>
            </a:r>
          </a:p>
          <a:p>
            <a:r>
              <a:rPr lang="en-US" dirty="0" smtClean="0"/>
              <a:t>Over 150 religions to choose from in the United States.</a:t>
            </a:r>
          </a:p>
          <a:p>
            <a:r>
              <a:rPr lang="en-US" dirty="0" smtClean="0"/>
              <a:t>Salvation Army and YMCA established </a:t>
            </a:r>
          </a:p>
          <a:p>
            <a:r>
              <a:rPr lang="en-US" dirty="0" smtClean="0"/>
              <a:t>Charles Darwin’s  Theory of Evolution challenges accepted religious doctrine</a:t>
            </a:r>
          </a:p>
          <a:p>
            <a:r>
              <a:rPr lang="en-US" dirty="0" smtClean="0"/>
              <a:t>General Lewis Wallace writes the novel Ben-</a:t>
            </a:r>
            <a:r>
              <a:rPr lang="en-US" dirty="0" err="1" smtClean="0"/>
              <a:t>Hur</a:t>
            </a:r>
            <a:r>
              <a:rPr lang="en-US" dirty="0" smtClean="0"/>
              <a:t> to challenge Darwin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75" y="0"/>
            <a:ext cx="2794000" cy="3784600"/>
          </a:xfrm>
          <a:prstGeom prst="rect">
            <a:avLst/>
          </a:prstGeom>
        </p:spPr>
      </p:pic>
      <p:pic>
        <p:nvPicPr>
          <p:cNvPr id="1026" name="Picture 2" descr="http://www.abebooks.com/blog/wp-content/uploads/2009/04/origin-of-species-charles-darw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02" y="3389420"/>
            <a:ext cx="2201214" cy="346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7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Booker T. Washington and WEB DuBois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Booker T. Washington:</a:t>
            </a:r>
          </a:p>
          <a:p>
            <a:pPr lvl="1"/>
            <a:r>
              <a:rPr lang="en-US" dirty="0" smtClean="0"/>
              <a:t>Ex-Slave who started a school in Tuskegee Alabama</a:t>
            </a:r>
          </a:p>
          <a:p>
            <a:pPr lvl="1"/>
            <a:r>
              <a:rPr lang="en-US" dirty="0" smtClean="0"/>
              <a:t>Taught African Americans useful skills and trades</a:t>
            </a:r>
          </a:p>
          <a:p>
            <a:pPr lvl="1"/>
            <a:r>
              <a:rPr lang="en-US" dirty="0" smtClean="0"/>
              <a:t>Did not push for social equality. Blacks should help themselves before gaining more rights</a:t>
            </a:r>
          </a:p>
          <a:p>
            <a:r>
              <a:rPr lang="en-US" dirty="0" smtClean="0"/>
              <a:t>W.E.B. Du Bois:</a:t>
            </a:r>
          </a:p>
          <a:p>
            <a:pPr lvl="1"/>
            <a:r>
              <a:rPr lang="en-US" dirty="0" smtClean="0"/>
              <a:t>First African American to get a PHD from Harvard</a:t>
            </a:r>
          </a:p>
          <a:p>
            <a:pPr lvl="1"/>
            <a:r>
              <a:rPr lang="en-US" dirty="0" smtClean="0"/>
              <a:t>Helped establish the NAACP</a:t>
            </a:r>
          </a:p>
          <a:p>
            <a:pPr lvl="1"/>
            <a:r>
              <a:rPr lang="en-US" dirty="0" smtClean="0"/>
              <a:t>Demand equality for Black Americans immediately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936"/>
            <a:ext cx="7315200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645" y="782391"/>
            <a:ext cx="4279543" cy="511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8" y="949861"/>
            <a:ext cx="10515600" cy="4351338"/>
          </a:xfrm>
        </p:spPr>
        <p:txBody>
          <a:bodyPr/>
          <a:lstStyle/>
          <a:p>
            <a:r>
              <a:rPr lang="en-US" dirty="0" smtClean="0"/>
              <a:t>National Prohibition Party founded in 1869</a:t>
            </a:r>
          </a:p>
          <a:p>
            <a:r>
              <a:rPr lang="en-US" dirty="0" smtClean="0"/>
              <a:t>Women’s Christian Temperance Union demanded a national ban on alcohol</a:t>
            </a:r>
          </a:p>
          <a:p>
            <a:r>
              <a:rPr lang="en-US" dirty="0" smtClean="0"/>
              <a:t>Anti-Saloon League was formed in 1893</a:t>
            </a:r>
          </a:p>
          <a:p>
            <a:r>
              <a:rPr lang="en-US" dirty="0" smtClean="0"/>
              <a:t>Carrie Nation used a hatchet to break liquor</a:t>
            </a:r>
          </a:p>
          <a:p>
            <a:pPr marL="0" indent="0">
              <a:buNone/>
            </a:pPr>
            <a:r>
              <a:rPr lang="en-US" dirty="0" smtClean="0"/>
              <a:t> bottles and chop up bars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12" y="2876282"/>
            <a:ext cx="3476625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62" y="3871644"/>
            <a:ext cx="3659613" cy="288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515"/>
            <a:ext cx="10515600" cy="1325563"/>
          </a:xfrm>
        </p:spPr>
        <p:txBody>
          <a:bodyPr/>
          <a:lstStyle/>
          <a:p>
            <a:r>
              <a:rPr lang="en-US" dirty="0" smtClean="0"/>
              <a:t>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6983"/>
            <a:ext cx="10515600" cy="4351338"/>
          </a:xfrm>
        </p:spPr>
        <p:txBody>
          <a:bodyPr/>
          <a:lstStyle/>
          <a:p>
            <a:r>
              <a:rPr lang="en-US" dirty="0" smtClean="0"/>
              <a:t>Old Immigrants: Northern and Western Europe</a:t>
            </a:r>
          </a:p>
          <a:p>
            <a:r>
              <a:rPr lang="en-US" dirty="0" smtClean="0"/>
              <a:t>New Immigrants: Southern and Eastern Europe</a:t>
            </a:r>
          </a:p>
          <a:p>
            <a:endParaRPr lang="en-US" dirty="0"/>
          </a:p>
        </p:txBody>
      </p:sp>
      <p:pic>
        <p:nvPicPr>
          <p:cNvPr id="4" name="Picture 2" descr="http://latinosreadytovote.com/wp-content/uploads/2012/08/bigge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2" y="1831618"/>
            <a:ext cx="7405352" cy="50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958" y="-96967"/>
            <a:ext cx="10515600" cy="1325563"/>
          </a:xfrm>
        </p:spPr>
        <p:txBody>
          <a:bodyPr/>
          <a:lstStyle/>
          <a:p>
            <a:r>
              <a:rPr lang="en-US" dirty="0" smtClean="0"/>
              <a:t>Amusements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291" y="816522"/>
            <a:ext cx="10515600" cy="4351338"/>
          </a:xfrm>
        </p:spPr>
        <p:txBody>
          <a:bodyPr/>
          <a:lstStyle/>
          <a:p>
            <a:r>
              <a:rPr lang="en-US" dirty="0" smtClean="0"/>
              <a:t>People begin to have more money and more time</a:t>
            </a:r>
          </a:p>
          <a:p>
            <a:pPr lvl="1"/>
            <a:r>
              <a:rPr lang="en-US" dirty="0" smtClean="0"/>
              <a:t>PT Barnum’s circus</a:t>
            </a:r>
          </a:p>
          <a:p>
            <a:pPr lvl="1"/>
            <a:r>
              <a:rPr lang="en-US" dirty="0" smtClean="0"/>
              <a:t>Buffalo Bill Cody’s Wild Show</a:t>
            </a:r>
          </a:p>
          <a:p>
            <a:pPr lvl="1"/>
            <a:r>
              <a:rPr lang="en-US" dirty="0" smtClean="0"/>
              <a:t>Baseball becomes the National Pastime</a:t>
            </a:r>
          </a:p>
          <a:p>
            <a:pPr lvl="1"/>
            <a:r>
              <a:rPr lang="en-US" dirty="0" smtClean="0"/>
              <a:t>Basketball is invented in 1891 by James Naismith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034" y="2902039"/>
            <a:ext cx="52324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05" y="2902039"/>
            <a:ext cx="4315451" cy="355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066800"/>
            <a:ext cx="3448050" cy="470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google.com/url?sa=i&amp;source=images&amp;cd=&amp;docid=Osm32Fn35PMxFM&amp;tbnid=KSiDNPEB5km8VM&amp;ved=0CAUQjBw&amp;url=http%3A%2F%2Fupload.wikimedia.org%2Fwikipedia%2Fcommons%2F2%2F23%2FBuffalo_bill_wild_west_show_c1899.jpg&amp;ei=QRz9UrKxM6aisQSh04GgBA&amp;psig=AFQjCNExq7OqXHZAloMtetOekfLLd0KOrw&amp;ust=13924059539565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30" y="1470377"/>
            <a:ext cx="5863590" cy="38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8" y="154546"/>
            <a:ext cx="10792843" cy="65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Cleaning Up New York</a:t>
            </a:r>
          </a:p>
          <a:p>
            <a:pPr lvl="1"/>
            <a:r>
              <a:rPr lang="en-US" dirty="0" smtClean="0"/>
              <a:t>Why are the streets dirty? Three examples</a:t>
            </a:r>
          </a:p>
          <a:p>
            <a:pPr lvl="1"/>
            <a:r>
              <a:rPr lang="en-US" dirty="0" smtClean="0"/>
              <a:t>What problems result from unharnessed wagons being left on the street?</a:t>
            </a:r>
          </a:p>
          <a:p>
            <a:pPr lvl="1"/>
            <a:r>
              <a:rPr lang="en-US" dirty="0" smtClean="0"/>
              <a:t>How has cleaning up the streets helped life in the city?</a:t>
            </a:r>
            <a:endParaRPr lang="en-US" dirty="0"/>
          </a:p>
          <a:p>
            <a:r>
              <a:rPr lang="en-US" dirty="0" smtClean="0"/>
              <a:t>Jacob Riis Goes Slumming</a:t>
            </a:r>
          </a:p>
          <a:p>
            <a:pPr lvl="1"/>
            <a:r>
              <a:rPr lang="en-US" dirty="0" smtClean="0"/>
              <a:t>What are some of the problems faced by people living in the tenements?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acher.scholastic.com/activities/immigration/timeline_photos/1900_lrg_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81" y="0"/>
            <a:ext cx="9200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usa.uni-oldenburg.de/zuroev/imm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17" y="-119170"/>
            <a:ext cx="9954340" cy="697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1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56092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3648"/>
            <a:ext cx="10515600" cy="4351338"/>
          </a:xfrm>
        </p:spPr>
        <p:txBody>
          <a:bodyPr/>
          <a:lstStyle/>
          <a:p>
            <a:r>
              <a:rPr lang="en-US" dirty="0" smtClean="0"/>
              <a:t>Many immigrants stayed for a short time and returned home</a:t>
            </a:r>
          </a:p>
          <a:p>
            <a:r>
              <a:rPr lang="en-US" dirty="0" smtClean="0"/>
              <a:t>Many children of new immigrants became Americanized quickly and gave up the European ways of their parents.</a:t>
            </a:r>
          </a:p>
          <a:p>
            <a:r>
              <a:rPr lang="en-US" dirty="0" smtClean="0"/>
              <a:t>Immigrants were often controlled by “party bosses” like Boss Tweed</a:t>
            </a:r>
            <a:endParaRPr lang="en-US" dirty="0"/>
          </a:p>
        </p:txBody>
      </p:sp>
      <p:pic>
        <p:nvPicPr>
          <p:cNvPr id="1026" name="Picture 2" descr="http://www.green-wood.com/wp-content/uploads/2013/10/tweed.photo-s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1" y="2720661"/>
            <a:ext cx="3834685" cy="383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e/e2/Boss_Tweed,_N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031" y="2720661"/>
            <a:ext cx="3645200" cy="395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began to be concerned about the plight of immigrants and started organizations to assimilate them and keep them away from party bosses.</a:t>
            </a:r>
          </a:p>
          <a:p>
            <a:r>
              <a:rPr lang="en-US" dirty="0" smtClean="0"/>
              <a:t>The Social Gospel – Churches should take on important social issues of the day.</a:t>
            </a:r>
          </a:p>
          <a:p>
            <a:r>
              <a:rPr lang="en-US" dirty="0" smtClean="0"/>
              <a:t>Jane Addams – Establishes Hull House to teach immigrants skills they will need to succeed in US.  Wins Nobel Peace Prize in 1931.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53112"/>
            <a:ext cx="3276600" cy="406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socialwelfarehistory.com/wp-content/uploads/2011/01/hullhous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9437"/>
            <a:ext cx="4876800" cy="33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airimmigration.files.wordpress.com/2009/10/hull-hou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3641598"/>
            <a:ext cx="4213225" cy="31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Anti-immigrant settlement returned to the country.</a:t>
            </a:r>
          </a:p>
          <a:p>
            <a:r>
              <a:rPr lang="en-US" dirty="0" smtClean="0"/>
              <a:t>1882- Chinese Exclusion Act</a:t>
            </a:r>
          </a:p>
          <a:p>
            <a:r>
              <a:rPr lang="en-US" dirty="0" smtClean="0"/>
              <a:t>Literacy Tests for immigrants were established in 1917</a:t>
            </a:r>
          </a:p>
          <a:p>
            <a:endParaRPr lang="en-US" dirty="0"/>
          </a:p>
          <a:p>
            <a:r>
              <a:rPr lang="en-US" dirty="0" smtClean="0"/>
              <a:t>At the same time Statue of Liberty is built in New York Harbor.</a:t>
            </a:r>
          </a:p>
        </p:txBody>
      </p:sp>
    </p:spTree>
    <p:extLst>
      <p:ext uri="{BB962C8B-B14F-4D97-AF65-F5344CB8AC3E}">
        <p14:creationId xmlns:p14="http://schemas.microsoft.com/office/powerpoint/2010/main" val="42455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.politico.com/global/2013/03/24/130324_ellis_island_605_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6" y="3505201"/>
            <a:ext cx="576262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ellisisland.org/photoalbums/Album1/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507" y="304800"/>
            <a:ext cx="52387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ifeinanewworld.com/wp-content/uploads/2012/07/ellisisland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40" y="457201"/>
            <a:ext cx="37433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730</Words>
  <Application>Microsoft Office PowerPoint</Application>
  <PresentationFormat>Widescreen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Period 3 &amp; 7</vt:lpstr>
      <vt:lpstr>Immigrants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Nativism</vt:lpstr>
      <vt:lpstr>PowerPoint Presentation</vt:lpstr>
      <vt:lpstr>PowerPoint Presentation</vt:lpstr>
      <vt:lpstr>Chapter 25 – Immigration Graph (p. 561)</vt:lpstr>
      <vt:lpstr>PowerPoint Presentation</vt:lpstr>
      <vt:lpstr>PowerPoint Presentation</vt:lpstr>
      <vt:lpstr>Life of a Sweatshop Girl</vt:lpstr>
      <vt:lpstr>Period 3 &amp; 7</vt:lpstr>
      <vt:lpstr>Churches face problems</vt:lpstr>
      <vt:lpstr>Booker T. Washington and WEB DuBois</vt:lpstr>
      <vt:lpstr>PowerPoint Presentation</vt:lpstr>
      <vt:lpstr>Prohibition</vt:lpstr>
      <vt:lpstr>Amusements</vt:lpstr>
      <vt:lpstr>PowerPoint Presentation</vt:lpstr>
      <vt:lpstr>PowerPoint Presentation</vt:lpstr>
      <vt:lpstr>Primary Reading</vt:lpstr>
    </vt:vector>
  </TitlesOfParts>
  <Company>WCBOE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3 &amp; 7</dc:title>
  <dc:creator>Don Abbatiello</dc:creator>
  <cp:lastModifiedBy>Don Abbatiello</cp:lastModifiedBy>
  <cp:revision>39</cp:revision>
  <dcterms:created xsi:type="dcterms:W3CDTF">2015-02-03T14:01:46Z</dcterms:created>
  <dcterms:modified xsi:type="dcterms:W3CDTF">2016-02-11T19:44:40Z</dcterms:modified>
</cp:coreProperties>
</file>