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E61F-F174-4655-8CDA-F61CC77B438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1E92-459D-4AFC-AEEF-FA9495D67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6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E61F-F174-4655-8CDA-F61CC77B438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1E92-459D-4AFC-AEEF-FA9495D67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7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E61F-F174-4655-8CDA-F61CC77B438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1E92-459D-4AFC-AEEF-FA9495D67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E61F-F174-4655-8CDA-F61CC77B438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1E92-459D-4AFC-AEEF-FA9495D67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E61F-F174-4655-8CDA-F61CC77B438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1E92-459D-4AFC-AEEF-FA9495D67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2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E61F-F174-4655-8CDA-F61CC77B438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1E92-459D-4AFC-AEEF-FA9495D67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9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E61F-F174-4655-8CDA-F61CC77B438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1E92-459D-4AFC-AEEF-FA9495D67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3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E61F-F174-4655-8CDA-F61CC77B438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1E92-459D-4AFC-AEEF-FA9495D67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4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E61F-F174-4655-8CDA-F61CC77B438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1E92-459D-4AFC-AEEF-FA9495D67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5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E61F-F174-4655-8CDA-F61CC77B438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1E92-459D-4AFC-AEEF-FA9495D67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8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E61F-F174-4655-8CDA-F61CC77B438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1E92-459D-4AFC-AEEF-FA9495D67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BE61F-F174-4655-8CDA-F61CC77B438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1E92-459D-4AFC-AEEF-FA9495D67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6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2 &amp; 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examine the events that led to the outbreak of the US Civil War.</a:t>
            </a:r>
          </a:p>
          <a:p>
            <a:endParaRPr lang="en-US" dirty="0"/>
          </a:p>
          <a:p>
            <a:pPr lvl="1"/>
            <a:r>
              <a:rPr lang="en-US" dirty="0" smtClean="0"/>
              <a:t>Go Over Chapter 18 Work</a:t>
            </a:r>
          </a:p>
          <a:p>
            <a:pPr lvl="1"/>
            <a:r>
              <a:rPr lang="en-US" dirty="0" smtClean="0"/>
              <a:t>Chapter 18 Notebook Quiz</a:t>
            </a:r>
          </a:p>
          <a:p>
            <a:pPr lvl="1"/>
            <a:r>
              <a:rPr lang="en-US" dirty="0" smtClean="0"/>
              <a:t>Chapter 19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36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19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Uncle Tom’s Cabin</a:t>
            </a:r>
          </a:p>
          <a:p>
            <a:r>
              <a:rPr lang="en-US" dirty="0" smtClean="0"/>
              <a:t>Lecompton Constitution</a:t>
            </a:r>
          </a:p>
          <a:p>
            <a:r>
              <a:rPr lang="en-US" dirty="0" smtClean="0"/>
              <a:t>American Party (Know Nothing)</a:t>
            </a:r>
          </a:p>
          <a:p>
            <a:r>
              <a:rPr lang="en-US" dirty="0" smtClean="0"/>
              <a:t>Dred Scott Decision</a:t>
            </a:r>
          </a:p>
          <a:p>
            <a:r>
              <a:rPr lang="en-US" dirty="0" smtClean="0"/>
              <a:t>Panic of 1857</a:t>
            </a:r>
          </a:p>
          <a:p>
            <a:r>
              <a:rPr lang="en-US" dirty="0" smtClean="0"/>
              <a:t>Homestead Act</a:t>
            </a:r>
          </a:p>
          <a:p>
            <a:r>
              <a:rPr lang="en-US" dirty="0" smtClean="0"/>
              <a:t>Freeport Doctrine</a:t>
            </a:r>
          </a:p>
          <a:p>
            <a:r>
              <a:rPr lang="en-US" dirty="0" smtClean="0"/>
              <a:t>South Carolina Secession</a:t>
            </a:r>
          </a:p>
          <a:p>
            <a:r>
              <a:rPr lang="en-US" dirty="0" smtClean="0"/>
              <a:t>Jefferson Davis</a:t>
            </a:r>
          </a:p>
          <a:p>
            <a:r>
              <a:rPr lang="en-US" dirty="0" smtClean="0"/>
              <a:t>Crittenden Compromise Amendments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9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64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Period 2 &amp; 7</vt:lpstr>
      <vt:lpstr>Chapter 19 IDs</vt:lpstr>
    </vt:vector>
  </TitlesOfParts>
  <Company>Wicomico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2 &amp; 7</dc:title>
  <dc:creator>dabbatie</dc:creator>
  <cp:lastModifiedBy>dabbatie</cp:lastModifiedBy>
  <cp:revision>4</cp:revision>
  <dcterms:created xsi:type="dcterms:W3CDTF">2014-01-06T12:16:47Z</dcterms:created>
  <dcterms:modified xsi:type="dcterms:W3CDTF">2014-01-06T19:43:53Z</dcterms:modified>
</cp:coreProperties>
</file>