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2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2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048D-EBEE-4D74-AB65-4145F738AAC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B618-266E-4559-BA75-A59AD4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effects of the Cold War on US History</a:t>
            </a:r>
          </a:p>
          <a:p>
            <a:endParaRPr lang="en-US" dirty="0"/>
          </a:p>
          <a:p>
            <a:pPr lvl="1"/>
            <a:r>
              <a:rPr lang="en-US" dirty="0" smtClean="0"/>
              <a:t>Chapter 18 Notes</a:t>
            </a:r>
          </a:p>
          <a:p>
            <a:pPr lvl="1"/>
            <a:r>
              <a:rPr lang="en-US" dirty="0" smtClean="0"/>
              <a:t>Go over test</a:t>
            </a:r>
          </a:p>
          <a:p>
            <a:pPr lvl="1"/>
            <a:r>
              <a:rPr lang="en-US" dirty="0" smtClean="0"/>
              <a:t>Cold War Map</a:t>
            </a:r>
          </a:p>
          <a:p>
            <a:pPr lvl="1"/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18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NATO Alliance</a:t>
            </a:r>
          </a:p>
          <a:p>
            <a:r>
              <a:rPr lang="en-US" dirty="0" smtClean="0"/>
              <a:t>Fear of Soviets leads to North Atlantic Treaty Organization (NATO)</a:t>
            </a:r>
          </a:p>
          <a:p>
            <a:r>
              <a:rPr lang="en-US" dirty="0" smtClean="0"/>
              <a:t>European nations, U.S., Canada pledge mutual military support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40820"/>
            <a:ext cx="4418013" cy="331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North Korea Attacks South Korea</a:t>
            </a:r>
          </a:p>
          <a:p>
            <a:r>
              <a:rPr lang="en-US" dirty="0" smtClean="0"/>
              <a:t>1950, North Korea invades South, begins Korean War</a:t>
            </a:r>
          </a:p>
          <a:p>
            <a:r>
              <a:rPr lang="en-US" dirty="0" smtClean="0"/>
              <a:t>South Korea calls on UN to stop invasion; Security Council approves</a:t>
            </a:r>
          </a:p>
          <a:p>
            <a:r>
              <a:rPr lang="en-US" dirty="0" smtClean="0"/>
              <a:t>MacArthur put in command of South Korean, U.S., other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63103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igwags.files.wordpress.com/2008/07/korean_war_ha-sn-98-07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43" y="2747129"/>
            <a:ext cx="5262563" cy="40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0" y="609600"/>
            <a:ext cx="7669810" cy="57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Settling for Stalemate</a:t>
            </a:r>
          </a:p>
          <a:p>
            <a:r>
              <a:rPr lang="en-US" dirty="0" smtClean="0"/>
              <a:t>1951, Soviet Union suggests cease-fire</a:t>
            </a:r>
          </a:p>
          <a:p>
            <a:r>
              <a:rPr lang="en-US" dirty="0" smtClean="0"/>
              <a:t>1953 armistice: Korea still divided; demilitarized zone established</a:t>
            </a:r>
          </a:p>
          <a:p>
            <a:r>
              <a:rPr lang="en-US" dirty="0" smtClean="0"/>
              <a:t>Lack of success, high human, financial costs help elect Eisenhower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48037"/>
            <a:ext cx="497758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www.globalization101.org/uploads/Image/News%20Analyses/dm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Nuclear </a:t>
            </a:r>
            <a:r>
              <a:rPr lang="en-US" smtClean="0"/>
              <a:t>Arms Race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	H-bomb—hydrogen bomb—nuclear weapon more powerful than atom bomb</a:t>
            </a:r>
          </a:p>
          <a:p>
            <a:pPr marL="0" indent="0">
              <a:buNone/>
            </a:pPr>
            <a:r>
              <a:rPr lang="en-US" dirty="0" smtClean="0"/>
              <a:t>•	1952, U.S. explodes first H-bomb; 1953, Soviets explode one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0852"/>
            <a:ext cx="6327775" cy="39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0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Space Race</a:t>
            </a:r>
          </a:p>
          <a:p>
            <a:r>
              <a:rPr lang="en-US" dirty="0" smtClean="0"/>
              <a:t>October 1957, Soviets launch Sputnik, first artificial satellite</a:t>
            </a:r>
          </a:p>
          <a:p>
            <a:r>
              <a:rPr lang="en-US" dirty="0" smtClean="0"/>
              <a:t>Shocked Americans pour money into own space program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0375"/>
            <a:ext cx="5905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153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Period 2, 5, &amp; 6</vt:lpstr>
      <vt:lpstr>CHAPTER 18 NOTES</vt:lpstr>
      <vt:lpstr>PowerPoint Presentation</vt:lpstr>
      <vt:lpstr>PowerPoint Presentation</vt:lpstr>
      <vt:lpstr>PowerPoint Presentation</vt:lpstr>
      <vt:lpstr>``</vt:lpstr>
      <vt:lpstr>PowerPoint Presentation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NOTES</dc:title>
  <dc:creator>WCBOE</dc:creator>
  <cp:lastModifiedBy>Don Abbatiello</cp:lastModifiedBy>
  <cp:revision>6</cp:revision>
  <dcterms:created xsi:type="dcterms:W3CDTF">2013-04-05T11:21:58Z</dcterms:created>
  <dcterms:modified xsi:type="dcterms:W3CDTF">2016-04-07T17:43:21Z</dcterms:modified>
</cp:coreProperties>
</file>