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1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5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6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4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6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4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AACC1-0554-45A2-81CB-0F3ABC60121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4D31-6EC3-45F6-9E4E-78008B75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 – 18 Test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5783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Cotton Gin</a:t>
            </a:r>
          </a:p>
          <a:p>
            <a:r>
              <a:rPr lang="en-US" dirty="0" smtClean="0"/>
              <a:t>King Cotton</a:t>
            </a:r>
          </a:p>
          <a:p>
            <a:r>
              <a:rPr lang="en-US" dirty="0" smtClean="0"/>
              <a:t>Life of Slaves</a:t>
            </a:r>
          </a:p>
          <a:p>
            <a:r>
              <a:rPr lang="en-US" dirty="0" smtClean="0"/>
              <a:t>Liberty Party/Free Soil Party/ Republican Party</a:t>
            </a:r>
          </a:p>
          <a:p>
            <a:r>
              <a:rPr lang="en-US" dirty="0" smtClean="0"/>
              <a:t>Immigrants</a:t>
            </a:r>
          </a:p>
          <a:p>
            <a:r>
              <a:rPr lang="en-US" dirty="0" smtClean="0"/>
              <a:t>Aroostook War</a:t>
            </a:r>
          </a:p>
          <a:p>
            <a:r>
              <a:rPr lang="en-US" dirty="0" smtClean="0"/>
              <a:t>Oregon Territory</a:t>
            </a:r>
          </a:p>
          <a:p>
            <a:r>
              <a:rPr lang="en-US" dirty="0" smtClean="0"/>
              <a:t>Mexican War</a:t>
            </a:r>
          </a:p>
          <a:p>
            <a:r>
              <a:rPr lang="en-US" dirty="0" smtClean="0"/>
              <a:t>Treaty of Guadalupe Hidalgo</a:t>
            </a:r>
          </a:p>
          <a:p>
            <a:r>
              <a:rPr lang="en-US" dirty="0" smtClean="0"/>
              <a:t>Wilmot Proviso</a:t>
            </a:r>
          </a:p>
          <a:p>
            <a:r>
              <a:rPr lang="en-US" dirty="0" smtClean="0"/>
              <a:t>Whigs</a:t>
            </a:r>
          </a:p>
          <a:p>
            <a:r>
              <a:rPr lang="en-US" dirty="0" smtClean="0"/>
              <a:t>John Tyler</a:t>
            </a:r>
          </a:p>
          <a:p>
            <a:r>
              <a:rPr lang="en-US" dirty="0" smtClean="0"/>
              <a:t>James Polk</a:t>
            </a:r>
          </a:p>
          <a:p>
            <a:r>
              <a:rPr lang="en-US" dirty="0" smtClean="0"/>
              <a:t>Mexican Cession</a:t>
            </a:r>
          </a:p>
          <a:p>
            <a:r>
              <a:rPr lang="en-US" dirty="0" smtClean="0"/>
              <a:t>Popular Sovereignty</a:t>
            </a:r>
          </a:p>
          <a:p>
            <a:r>
              <a:rPr lang="en-US" dirty="0" smtClean="0"/>
              <a:t>Kansas-Nebraska Act</a:t>
            </a:r>
          </a:p>
          <a:p>
            <a:r>
              <a:rPr lang="en-US" dirty="0" smtClean="0"/>
              <a:t>Compromise of 1850</a:t>
            </a:r>
          </a:p>
          <a:p>
            <a:r>
              <a:rPr lang="en-US" dirty="0" smtClean="0"/>
              <a:t>Harriet Tubman</a:t>
            </a:r>
          </a:p>
          <a:p>
            <a:r>
              <a:rPr lang="en-US" dirty="0" smtClean="0"/>
              <a:t>Nat Turner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215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Chapter 16 – 18 Test Topics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– 18 Test Topics</dc:title>
  <dc:creator>Don Abbatiello</dc:creator>
  <cp:lastModifiedBy>Don Abbatiello</cp:lastModifiedBy>
  <cp:revision>1</cp:revision>
  <dcterms:created xsi:type="dcterms:W3CDTF">2015-12-10T13:21:01Z</dcterms:created>
  <dcterms:modified xsi:type="dcterms:W3CDTF">2015-12-10T13:21:19Z</dcterms:modified>
</cp:coreProperties>
</file>