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3" r:id="rId4"/>
    <p:sldId id="258" r:id="rId5"/>
    <p:sldId id="259" r:id="rId6"/>
    <p:sldId id="260" r:id="rId7"/>
    <p:sldId id="261" r:id="rId8"/>
    <p:sldId id="273" r:id="rId9"/>
    <p:sldId id="272" r:id="rId10"/>
    <p:sldId id="278" r:id="rId11"/>
    <p:sldId id="279" r:id="rId12"/>
    <p:sldId id="280" r:id="rId13"/>
    <p:sldId id="262" r:id="rId14"/>
    <p:sldId id="266" r:id="rId15"/>
    <p:sldId id="268" r:id="rId16"/>
    <p:sldId id="267" r:id="rId17"/>
    <p:sldId id="269" r:id="rId18"/>
    <p:sldId id="256" r:id="rId19"/>
    <p:sldId id="27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AD-CE83-4D18-A63C-F61C2099D2C0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1DED-84AA-450E-8DA9-2E33132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AD-CE83-4D18-A63C-F61C2099D2C0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1DED-84AA-450E-8DA9-2E33132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5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AD-CE83-4D18-A63C-F61C2099D2C0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1DED-84AA-450E-8DA9-2E33132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2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AD-CE83-4D18-A63C-F61C2099D2C0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1DED-84AA-450E-8DA9-2E33132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5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AD-CE83-4D18-A63C-F61C2099D2C0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1DED-84AA-450E-8DA9-2E33132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1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AD-CE83-4D18-A63C-F61C2099D2C0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1DED-84AA-450E-8DA9-2E33132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3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AD-CE83-4D18-A63C-F61C2099D2C0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1DED-84AA-450E-8DA9-2E33132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AD-CE83-4D18-A63C-F61C2099D2C0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1DED-84AA-450E-8DA9-2E33132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3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AD-CE83-4D18-A63C-F61C2099D2C0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1DED-84AA-450E-8DA9-2E33132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6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AD-CE83-4D18-A63C-F61C2099D2C0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1DED-84AA-450E-8DA9-2E33132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7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68AD-CE83-4D18-A63C-F61C2099D2C0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E1DED-84AA-450E-8DA9-2E33132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6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68AD-CE83-4D18-A63C-F61C2099D2C0}" type="datetimeFigureOut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1DED-84AA-450E-8DA9-2E331325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6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3" y="-25501"/>
            <a:ext cx="8004516" cy="67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some of the rules for Men and Women that would be considered out of date today?</a:t>
            </a:r>
          </a:p>
          <a:p>
            <a:r>
              <a:rPr lang="en-US" dirty="0" smtClean="0"/>
              <a:t>What are some of the rules for Men and Women that would still fit with </a:t>
            </a:r>
            <a:r>
              <a:rPr lang="en-US" smtClean="0"/>
              <a:t>today’s society?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862012"/>
            <a:ext cx="9886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11" y="0"/>
            <a:ext cx="5740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Under the 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Slave life varied from place to place, but for slaves everywhere,</a:t>
            </a:r>
            <a:br>
              <a:rPr lang="en-US" dirty="0" smtClean="0"/>
            </a:br>
            <a:r>
              <a:rPr lang="en-US" dirty="0" smtClean="0"/>
              <a:t>life meant hard work, no civil or political rights, and whipping if</a:t>
            </a:r>
            <a:br>
              <a:rPr lang="en-US" dirty="0" smtClean="0"/>
            </a:br>
            <a:r>
              <a:rPr lang="en-US" dirty="0" smtClean="0"/>
              <a:t>orders weren’t followed.</a:t>
            </a:r>
          </a:p>
          <a:p>
            <a:r>
              <a:rPr lang="en-US" dirty="0" smtClean="0"/>
              <a:t>Lash beatings weren’t that common, since a master would lower the value of his slave</a:t>
            </a:r>
          </a:p>
          <a:p>
            <a:r>
              <a:rPr lang="en-US" dirty="0" smtClean="0"/>
              <a:t>Forced separation of spouses, parents and children seem to have been more common in the upper South.</a:t>
            </a:r>
          </a:p>
          <a:p>
            <a:r>
              <a:rPr lang="en-US" dirty="0" smtClean="0"/>
              <a:t>Still, most slaves were raised in stable two-parent households and</a:t>
            </a:r>
            <a:br>
              <a:rPr lang="en-US" dirty="0" smtClean="0"/>
            </a:br>
            <a:r>
              <a:rPr lang="en-US" dirty="0" smtClean="0"/>
              <a:t>continuity of family identity across generations was evidenced in the</a:t>
            </a:r>
            <a:br>
              <a:rPr lang="en-US" dirty="0" smtClean="0"/>
            </a:br>
            <a:r>
              <a:rPr lang="en-US" dirty="0" smtClean="0"/>
              <a:t>widespread practice of naming children </a:t>
            </a:r>
          </a:p>
        </p:txBody>
      </p:sp>
    </p:spTree>
    <p:extLst>
      <p:ext uri="{BB962C8B-B14F-4D97-AF65-F5344CB8AC3E}">
        <p14:creationId xmlns:p14="http://schemas.microsoft.com/office/powerpoint/2010/main" val="17275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Slaves had no dignity, were illiterate, and had no chance of achieving the “American dream.”</a:t>
            </a:r>
          </a:p>
          <a:p>
            <a:r>
              <a:rPr lang="en-US" dirty="0"/>
              <a:t>They also devised countless ways to make trouble 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worked as slowly as they could without getting lashed.</a:t>
            </a:r>
          </a:p>
          <a:p>
            <a:pPr lvl="1"/>
            <a:r>
              <a:rPr lang="en-US" dirty="0"/>
              <a:t>They stole food and sabotaged expensive equipment.</a:t>
            </a:r>
          </a:p>
          <a:p>
            <a:pPr lvl="1"/>
            <a:r>
              <a:rPr lang="en-US" dirty="0"/>
              <a:t>Occasionally, they poisoned their masters’ food.</a:t>
            </a:r>
          </a:p>
          <a:p>
            <a:r>
              <a:rPr lang="en-US" dirty="0"/>
              <a:t>Rebellions, such as </a:t>
            </a:r>
            <a:r>
              <a:rPr lang="en-US" dirty="0" smtClean="0"/>
              <a:t>the </a:t>
            </a:r>
            <a:r>
              <a:rPr lang="en-US" dirty="0"/>
              <a:t>1822 Charleston rebellion led by Denmark</a:t>
            </a:r>
            <a:br>
              <a:rPr lang="en-US" dirty="0"/>
            </a:br>
            <a:r>
              <a:rPr lang="en-US" dirty="0"/>
              <a:t>Vesey, and the 1831 revolt </a:t>
            </a:r>
            <a:r>
              <a:rPr lang="en-US" dirty="0" smtClean="0"/>
              <a:t>by preacher </a:t>
            </a:r>
            <a:r>
              <a:rPr lang="en-US" dirty="0"/>
              <a:t>Nat Turner, were </a:t>
            </a:r>
            <a:r>
              <a:rPr lang="en-US" dirty="0" smtClean="0"/>
              <a:t>not successful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286001"/>
            <a:ext cx="4760891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9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Abolitionism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1817, the American Colonization Society was founded </a:t>
            </a:r>
            <a:r>
              <a:rPr lang="en-US" dirty="0" smtClean="0"/>
              <a:t>to transport Blacks </a:t>
            </a:r>
            <a:r>
              <a:rPr lang="en-US" dirty="0"/>
              <a:t>back to Africa, and in 1822, </a:t>
            </a:r>
            <a:r>
              <a:rPr lang="en-US" dirty="0" smtClean="0"/>
              <a:t>the Republic </a:t>
            </a:r>
            <a:r>
              <a:rPr lang="en-US" dirty="0"/>
              <a:t>of Liberia was </a:t>
            </a:r>
            <a:r>
              <a:rPr lang="en-US" dirty="0" smtClean="0"/>
              <a:t>founded.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04" y="3046390"/>
            <a:ext cx="34501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4368662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7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52"/>
            <a:ext cx="10515600" cy="6086811"/>
          </a:xfrm>
        </p:spPr>
        <p:txBody>
          <a:bodyPr>
            <a:normAutofit/>
          </a:bodyPr>
          <a:lstStyle/>
          <a:p>
            <a:r>
              <a:rPr lang="en-US" dirty="0" smtClean="0"/>
              <a:t>William </a:t>
            </a:r>
            <a:r>
              <a:rPr lang="en-US" dirty="0"/>
              <a:t>Lloyd Garrison published </a:t>
            </a:r>
            <a:r>
              <a:rPr lang="en-US" dirty="0" smtClean="0"/>
              <a:t>The </a:t>
            </a:r>
            <a:r>
              <a:rPr lang="en-US" dirty="0"/>
              <a:t>Liberator triggering a 30-year war of words </a:t>
            </a:r>
            <a:endParaRPr lang="en-US" dirty="0" smtClean="0"/>
          </a:p>
          <a:p>
            <a:r>
              <a:rPr lang="en-US" dirty="0" smtClean="0"/>
              <a:t>Sojourner </a:t>
            </a:r>
            <a:r>
              <a:rPr lang="en-US" dirty="0"/>
              <a:t>Truth, a freed Black woman who fought for black</a:t>
            </a:r>
            <a:br>
              <a:rPr lang="en-US" dirty="0"/>
            </a:br>
            <a:r>
              <a:rPr lang="en-US" dirty="0"/>
              <a:t>emancipation and women’s rights,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greatest Black abolitionist was an escaped </a:t>
            </a:r>
            <a:r>
              <a:rPr lang="en-US" dirty="0" smtClean="0"/>
              <a:t>slave, </a:t>
            </a:r>
            <a:r>
              <a:rPr lang="en-US" dirty="0"/>
              <a:t>Frederick</a:t>
            </a:r>
            <a:br>
              <a:rPr lang="en-US" dirty="0"/>
            </a:br>
            <a:r>
              <a:rPr lang="en-US" dirty="0"/>
              <a:t>Douglass, who was a great speaker and fought for the Black cause</a:t>
            </a:r>
            <a:br>
              <a:rPr lang="en-US" dirty="0"/>
            </a:br>
            <a:r>
              <a:rPr lang="en-US" dirty="0"/>
              <a:t>despite being beaten and harassed. </a:t>
            </a:r>
          </a:p>
          <a:p>
            <a:pPr lvl="1"/>
            <a:r>
              <a:rPr lang="en-US" dirty="0"/>
              <a:t>His autobiography, Narrative of the Life of Frederick Douglass,</a:t>
            </a:r>
            <a:br>
              <a:rPr lang="en-US" dirty="0"/>
            </a:br>
            <a:r>
              <a:rPr lang="en-US" dirty="0"/>
              <a:t>depicted his remarkable </a:t>
            </a:r>
            <a:r>
              <a:rPr lang="en-US" dirty="0" smtClean="0"/>
              <a:t>struggle.</a:t>
            </a:r>
          </a:p>
          <a:p>
            <a:pPr lvl="1"/>
            <a:r>
              <a:rPr lang="en-US" dirty="0" smtClean="0"/>
              <a:t>Douglass </a:t>
            </a:r>
            <a:r>
              <a:rPr lang="en-US" dirty="0"/>
              <a:t>increasingly looked to politics to solve the slavery problem.</a:t>
            </a:r>
          </a:p>
          <a:p>
            <a:pPr lvl="1"/>
            <a:r>
              <a:rPr lang="en-US" dirty="0"/>
              <a:t>He and others backed the Liberty Party in 1840, the Free Soil Party in 1848, and the Republican Party in the 1850s.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how the growth of industry impacted both the North and South.</a:t>
            </a:r>
          </a:p>
          <a:p>
            <a:endParaRPr lang="en-US" dirty="0"/>
          </a:p>
          <a:p>
            <a:pPr lvl="1"/>
            <a:r>
              <a:rPr lang="en-US" dirty="0" smtClean="0"/>
              <a:t>Irish immigrants</a:t>
            </a:r>
          </a:p>
          <a:p>
            <a:pPr lvl="1"/>
            <a:r>
              <a:rPr lang="en-US" dirty="0" smtClean="0"/>
              <a:t>Go over homework</a:t>
            </a:r>
          </a:p>
          <a:p>
            <a:pPr lvl="1"/>
            <a:r>
              <a:rPr lang="en-US" dirty="0" smtClean="0"/>
              <a:t>Chapter 16 Notes continued</a:t>
            </a:r>
          </a:p>
          <a:p>
            <a:pPr lvl="1"/>
            <a:r>
              <a:rPr lang="en-US" dirty="0" smtClean="0"/>
              <a:t>America the Story of US</a:t>
            </a:r>
          </a:p>
          <a:p>
            <a:pPr lvl="1"/>
            <a:r>
              <a:rPr lang="en-US" dirty="0" smtClean="0"/>
              <a:t>Chapter 16 Guidebook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87821"/>
            <a:ext cx="3257550" cy="386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1472"/>
            <a:ext cx="3676650" cy="529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80" y="1"/>
            <a:ext cx="4681970" cy="318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4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King Cotton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5013"/>
            <a:ext cx="10515600" cy="4351338"/>
          </a:xfrm>
        </p:spPr>
        <p:txBody>
          <a:bodyPr/>
          <a:lstStyle/>
          <a:p>
            <a:r>
              <a:rPr lang="en-US" dirty="0" smtClean="0"/>
              <a:t>The North transported the cotton to England and the rest of</a:t>
            </a:r>
            <a:br>
              <a:rPr lang="en-US" dirty="0" smtClean="0"/>
            </a:br>
            <a:r>
              <a:rPr lang="en-US" dirty="0" smtClean="0"/>
              <a:t>Europe.</a:t>
            </a:r>
          </a:p>
          <a:p>
            <a:r>
              <a:rPr lang="en-US" dirty="0" smtClean="0"/>
              <a:t>The South produced more than half the world’s</a:t>
            </a:r>
            <a:br>
              <a:rPr lang="en-US" dirty="0" smtClean="0"/>
            </a:br>
            <a:r>
              <a:rPr lang="en-US" dirty="0" smtClean="0"/>
              <a:t>cotton, and held an advantage over countries like England, needed cotton to make cloth</a:t>
            </a:r>
          </a:p>
          <a:p>
            <a:r>
              <a:rPr lang="en-US" dirty="0" smtClean="0"/>
              <a:t>The South believed that since England was so dependent on them</a:t>
            </a:r>
            <a:br>
              <a:rPr lang="en-US" dirty="0" smtClean="0"/>
            </a:br>
            <a:r>
              <a:rPr lang="en-US" dirty="0" smtClean="0"/>
              <a:t>that, England would support the</a:t>
            </a:r>
            <a:r>
              <a:rPr lang="en-US" dirty="0"/>
              <a:t> </a:t>
            </a:r>
            <a:r>
              <a:rPr lang="en-US" dirty="0" smtClean="0"/>
              <a:t>South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18" y="3574505"/>
            <a:ext cx="3582054" cy="328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2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a long time, abolitionists </a:t>
            </a:r>
            <a:r>
              <a:rPr lang="en-US" dirty="0" smtClean="0"/>
              <a:t>were unpopular</a:t>
            </a:r>
          </a:p>
          <a:p>
            <a:r>
              <a:rPr lang="en-US" dirty="0" smtClean="0"/>
              <a:t>The </a:t>
            </a:r>
            <a:r>
              <a:rPr lang="en-US" dirty="0"/>
              <a:t>South owed the North $300 million by the late 1850s, and northern factories depended on southern cotton to make goods.</a:t>
            </a:r>
          </a:p>
          <a:p>
            <a:r>
              <a:rPr lang="en-US" dirty="0"/>
              <a:t>Many abolitionists’ speeches provoked violence and mob</a:t>
            </a:r>
            <a:br>
              <a:rPr lang="en-US" dirty="0"/>
            </a:br>
            <a:r>
              <a:rPr lang="en-US" dirty="0"/>
              <a:t>outbursts in the </a:t>
            </a:r>
            <a:r>
              <a:rPr lang="en-US" dirty="0" smtClean="0"/>
              <a:t>North</a:t>
            </a:r>
            <a:endParaRPr lang="en-US" dirty="0"/>
          </a:p>
          <a:p>
            <a:r>
              <a:rPr lang="en-US" dirty="0" smtClean="0"/>
              <a:t>Reverend </a:t>
            </a:r>
            <a:r>
              <a:rPr lang="en-US" dirty="0"/>
              <a:t>Elijah P. Lovejoy </a:t>
            </a:r>
            <a:r>
              <a:rPr lang="en-US" dirty="0" smtClean="0"/>
              <a:t>was </a:t>
            </a:r>
            <a:r>
              <a:rPr lang="en-US" dirty="0"/>
              <a:t>killed by a mob in 1837; he became an abolitionist martyr.</a:t>
            </a:r>
          </a:p>
          <a:p>
            <a:r>
              <a:rPr lang="en-US" dirty="0"/>
              <a:t>Yet by the 1850s, abolitionist outcries had been an impact on</a:t>
            </a:r>
            <a:br>
              <a:rPr lang="en-US" dirty="0"/>
            </a:br>
            <a:r>
              <a:rPr lang="en-US" dirty="0"/>
              <a:t>northern minds and were beginning to sway more and more toward their</a:t>
            </a:r>
            <a:br>
              <a:rPr lang="en-US" dirty="0"/>
            </a:br>
            <a:r>
              <a:rPr lang="en-US" dirty="0"/>
              <a:t>side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3" y="231195"/>
            <a:ext cx="7906474" cy="643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0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9" y="3967829"/>
            <a:ext cx="10515600" cy="4351338"/>
          </a:xfrm>
        </p:spPr>
        <p:txBody>
          <a:bodyPr/>
          <a:lstStyle/>
          <a:p>
            <a:r>
              <a:rPr lang="en-US" dirty="0" smtClean="0"/>
              <a:t>The Southern aristocrats widened the gap between the rich and the</a:t>
            </a:r>
            <a:br>
              <a:rPr lang="en-US" dirty="0" smtClean="0"/>
            </a:br>
            <a:r>
              <a:rPr lang="en-US" dirty="0" smtClean="0"/>
              <a:t>poor and hampered public-funded education by sending their children to private schools.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" y="201689"/>
            <a:ext cx="5827691" cy="3602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6" y="144217"/>
            <a:ext cx="6100293" cy="36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4" y="202886"/>
            <a:ext cx="6953518" cy="6519885"/>
          </a:xfrm>
        </p:spPr>
        <p:txBody>
          <a:bodyPr>
            <a:normAutofit/>
          </a:bodyPr>
          <a:lstStyle/>
          <a:p>
            <a:r>
              <a:rPr lang="en-US" dirty="0" smtClean="0"/>
              <a:t>The economic structure of the South became increasingly monopolistic smaller farmers sold their land to the large estate owners.</a:t>
            </a:r>
          </a:p>
          <a:p>
            <a:r>
              <a:rPr lang="en-US" dirty="0" smtClean="0"/>
              <a:t>The dominance of King Cotton likewise led to a one-crop economy </a:t>
            </a:r>
          </a:p>
          <a:p>
            <a:r>
              <a:rPr lang="en-US" dirty="0" smtClean="0"/>
              <a:t>Southerners resented the Northerners who got rich at their expense </a:t>
            </a:r>
          </a:p>
          <a:p>
            <a:r>
              <a:rPr lang="en-US" dirty="0" smtClean="0"/>
              <a:t>South was dependent on the North for clothing, food, and manufactured goods.</a:t>
            </a:r>
          </a:p>
          <a:p>
            <a:r>
              <a:rPr lang="en-US" dirty="0" smtClean="0"/>
              <a:t>The South repelled immigrants from Europe, who went to the North, making it richer.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6" y="365125"/>
            <a:ext cx="42481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Majority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Beneath the aristocracy were the whites that owned one or two, or a</a:t>
            </a:r>
            <a:br>
              <a:rPr lang="en-US" dirty="0" smtClean="0"/>
            </a:br>
            <a:r>
              <a:rPr lang="en-US" dirty="0" smtClean="0"/>
              <a:t>small family of slaves; they worked hard on the land with their slaves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Beneath these people were the </a:t>
            </a:r>
            <a:r>
              <a:rPr lang="en-US" dirty="0" err="1" smtClean="0"/>
              <a:t>slaveless</a:t>
            </a:r>
            <a:r>
              <a:rPr lang="en-US" dirty="0" smtClean="0"/>
              <a:t> whites (a full 3/4 of the</a:t>
            </a:r>
            <a:br>
              <a:rPr lang="en-US" dirty="0" smtClean="0"/>
            </a:br>
            <a:r>
              <a:rPr lang="en-US" dirty="0" smtClean="0"/>
              <a:t>white population) that raised corn and hogs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75" y="4057651"/>
            <a:ext cx="5175696" cy="25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Blacks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upper South, free Blacks were descended from those freed by</a:t>
            </a:r>
            <a:br>
              <a:rPr lang="en-US" dirty="0" smtClean="0"/>
            </a:br>
            <a:r>
              <a:rPr lang="en-US" dirty="0" smtClean="0"/>
              <a:t>the idealism of the Revolutionary War </a:t>
            </a:r>
          </a:p>
          <a:p>
            <a:r>
              <a:rPr lang="en-US" dirty="0" smtClean="0"/>
              <a:t>In the deep South, they were usually mulattoes (Black mother, White</a:t>
            </a:r>
            <a:br>
              <a:rPr lang="en-US" dirty="0" smtClean="0"/>
            </a:br>
            <a:r>
              <a:rPr lang="en-US" dirty="0" smtClean="0"/>
              <a:t>father who was usually a master) freed when their masters died.</a:t>
            </a:r>
          </a:p>
          <a:p>
            <a:r>
              <a:rPr lang="en-US" dirty="0" smtClean="0"/>
              <a:t>Many owned property; a few owned slaves themselves.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Blacks were prohibited from working in certain occupations and</a:t>
            </a:r>
            <a:br>
              <a:rPr lang="en-US" dirty="0"/>
            </a:br>
            <a:r>
              <a:rPr lang="en-US" dirty="0"/>
              <a:t>forbidden from testifying against whites in court</a:t>
            </a:r>
          </a:p>
          <a:p>
            <a:r>
              <a:rPr lang="en-US" dirty="0"/>
              <a:t> In the North, free Blacks were also unpopular, as several states</a:t>
            </a:r>
            <a:br>
              <a:rPr lang="en-US" dirty="0"/>
            </a:br>
            <a:r>
              <a:rPr lang="en-US" dirty="0"/>
              <a:t>denied their entrance, most denied them the right to vote and most</a:t>
            </a:r>
            <a:br>
              <a:rPr lang="en-US" dirty="0"/>
            </a:br>
            <a:r>
              <a:rPr lang="en-US" dirty="0"/>
              <a:t>barred them from public schools.</a:t>
            </a:r>
          </a:p>
          <a:p>
            <a:r>
              <a:rPr lang="en-US" dirty="0"/>
              <a:t>Northern Blacks were especially hated by the Irish, with whom they competed for jobs.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examine the growth of the abolitionist movement and some of its important leaders.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Warm Up: What was expected of men and women during the mid 1800s</a:t>
            </a:r>
          </a:p>
          <a:p>
            <a:pPr lvl="1"/>
            <a:r>
              <a:rPr lang="en-US" dirty="0" smtClean="0"/>
              <a:t>Go over homework</a:t>
            </a:r>
          </a:p>
          <a:p>
            <a:pPr lvl="1"/>
            <a:r>
              <a:rPr lang="en-US" dirty="0" smtClean="0"/>
              <a:t>Presidential Chart</a:t>
            </a:r>
          </a:p>
          <a:p>
            <a:pPr lvl="1"/>
            <a:r>
              <a:rPr lang="en-US" dirty="0" smtClean="0"/>
              <a:t>Chapter 16 Notes</a:t>
            </a:r>
          </a:p>
          <a:p>
            <a:pPr lvl="1"/>
            <a:r>
              <a:rPr lang="en-US" dirty="0" smtClean="0"/>
              <a:t>America the Story of US: Division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438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King Cotton</vt:lpstr>
      <vt:lpstr>PowerPoint Presentation</vt:lpstr>
      <vt:lpstr>PowerPoint Presentation</vt:lpstr>
      <vt:lpstr>PowerPoint Presentation</vt:lpstr>
      <vt:lpstr>White Majority</vt:lpstr>
      <vt:lpstr>Free Blacks</vt:lpstr>
      <vt:lpstr>PowerPoint Presentation</vt:lpstr>
      <vt:lpstr>Period 3 &amp; 7</vt:lpstr>
      <vt:lpstr>Questions to Consider</vt:lpstr>
      <vt:lpstr>PowerPoint Presentation</vt:lpstr>
      <vt:lpstr>PowerPoint Presentation</vt:lpstr>
      <vt:lpstr>Life Under the Lash</vt:lpstr>
      <vt:lpstr>PowerPoint Presentation</vt:lpstr>
      <vt:lpstr>PowerPoint Presentation</vt:lpstr>
      <vt:lpstr>Abolitionism</vt:lpstr>
      <vt:lpstr>PowerPoint Presentation</vt:lpstr>
      <vt:lpstr>Period 3 &amp; 7</vt:lpstr>
      <vt:lpstr>PowerPoint Presentation</vt:lpstr>
      <vt:lpstr> 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3 &amp; 7</dc:title>
  <dc:creator>Don Abbatiello</dc:creator>
  <cp:lastModifiedBy>Don Abbatiello</cp:lastModifiedBy>
  <cp:revision>31</cp:revision>
  <dcterms:created xsi:type="dcterms:W3CDTF">2014-12-08T13:53:40Z</dcterms:created>
  <dcterms:modified xsi:type="dcterms:W3CDTF">2016-07-13T14:47:39Z</dcterms:modified>
</cp:coreProperties>
</file>