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2A4C1-C1C4-458A-A522-B953FA0376F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9CD26-FAE9-49D5-88E3-2D60E98E5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8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CD26-FAE9-49D5-88E3-2D60E98E5F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56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CD26-FAE9-49D5-88E3-2D60E98E5F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7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0FCD-DFAB-4C0C-BE07-E647003425E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4670-BA7C-4C82-BCE8-D59E1E1FC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7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0FCD-DFAB-4C0C-BE07-E647003425E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4670-BA7C-4C82-BCE8-D59E1E1FC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9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0FCD-DFAB-4C0C-BE07-E647003425E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4670-BA7C-4C82-BCE8-D59E1E1FC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7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0FCD-DFAB-4C0C-BE07-E647003425E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4670-BA7C-4C82-BCE8-D59E1E1FC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5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0FCD-DFAB-4C0C-BE07-E647003425E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4670-BA7C-4C82-BCE8-D59E1E1FC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7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0FCD-DFAB-4C0C-BE07-E647003425E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4670-BA7C-4C82-BCE8-D59E1E1FC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4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0FCD-DFAB-4C0C-BE07-E647003425E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4670-BA7C-4C82-BCE8-D59E1E1FC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6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0FCD-DFAB-4C0C-BE07-E647003425E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4670-BA7C-4C82-BCE8-D59E1E1FC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3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0FCD-DFAB-4C0C-BE07-E647003425E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4670-BA7C-4C82-BCE8-D59E1E1FC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9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0FCD-DFAB-4C0C-BE07-E647003425E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4670-BA7C-4C82-BCE8-D59E1E1FC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3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0FCD-DFAB-4C0C-BE07-E647003425E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4670-BA7C-4C82-BCE8-D59E1E1FC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0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90FCD-DFAB-4C0C-BE07-E647003425E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24670-BA7C-4C82-BCE8-D59E1E1FC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6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2, 5, &amp;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examine the attempts by FDR to deal with the Great Depression.  </a:t>
            </a:r>
          </a:p>
          <a:p>
            <a:endParaRPr lang="en-US" dirty="0"/>
          </a:p>
          <a:p>
            <a:pPr lvl="1"/>
            <a:r>
              <a:rPr lang="en-US" dirty="0" smtClean="0"/>
              <a:t>Election </a:t>
            </a:r>
            <a:r>
              <a:rPr lang="en-US" dirty="0" smtClean="0"/>
              <a:t>Map</a:t>
            </a:r>
          </a:p>
          <a:p>
            <a:pPr lvl="1"/>
            <a:r>
              <a:rPr lang="en-US" dirty="0" smtClean="0"/>
              <a:t>Go over </a:t>
            </a:r>
            <a:r>
              <a:rPr lang="en-US" dirty="0" smtClean="0"/>
              <a:t>Homework </a:t>
            </a:r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Chapter 15 </a:t>
            </a:r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Chapter 15 Crossword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54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Deal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Glass-</a:t>
            </a:r>
            <a:r>
              <a:rPr lang="en-US" b="1" u="sng" dirty="0" err="1" smtClean="0"/>
              <a:t>Steagall</a:t>
            </a:r>
            <a:r>
              <a:rPr lang="en-US" b="1" u="sng" dirty="0" smtClean="0"/>
              <a:t> Act </a:t>
            </a:r>
            <a:r>
              <a:rPr lang="en-US" dirty="0" smtClean="0"/>
              <a:t>establishes Federal Deposit Insurance Corporation</a:t>
            </a:r>
          </a:p>
          <a:p>
            <a:pPr marL="0" indent="0">
              <a:buNone/>
            </a:pPr>
            <a:r>
              <a:rPr lang="en-US" dirty="0" smtClean="0"/>
              <a:t>	- insures individual bank accounts</a:t>
            </a:r>
          </a:p>
          <a:p>
            <a:pPr marL="0" indent="0">
              <a:buNone/>
            </a:pPr>
            <a:r>
              <a:rPr lang="en-US" dirty="0" smtClean="0"/>
              <a:t>•	</a:t>
            </a:r>
            <a:r>
              <a:rPr lang="en-US" b="1" u="sng" dirty="0" smtClean="0"/>
              <a:t>Federal Securities Act </a:t>
            </a:r>
            <a:r>
              <a:rPr lang="en-US" dirty="0" smtClean="0"/>
              <a:t>—companies must give all information on stocks</a:t>
            </a:r>
          </a:p>
          <a:p>
            <a:pPr marL="0" indent="0">
              <a:buNone/>
            </a:pPr>
            <a:r>
              <a:rPr lang="en-US" dirty="0" smtClean="0"/>
              <a:t>•	Securities and Exchange Commission created to regulate stock market</a:t>
            </a:r>
          </a:p>
          <a:p>
            <a:pPr marL="0" indent="0">
              <a:buNone/>
            </a:pPr>
            <a:r>
              <a:rPr lang="en-US" dirty="0" smtClean="0"/>
              <a:t>•	21st Amendment repeals prohibition by end of 1933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Rural Assistance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u="sng" dirty="0" smtClean="0"/>
              <a:t>Agricultural Adjustment Act</a:t>
            </a:r>
            <a:r>
              <a:rPr lang="en-US" dirty="0" smtClean="0"/>
              <a:t> (AAA) raises food prices, lowers supply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u="sng" dirty="0" smtClean="0"/>
              <a:t>Tennessee Valley Authority</a:t>
            </a:r>
            <a:r>
              <a:rPr lang="en-US" dirty="0" smtClean="0"/>
              <a:t> creates jobs renovating, building dams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437" y="2895600"/>
            <a:ext cx="4006130" cy="369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46577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3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3646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Providing Work Projects</a:t>
            </a:r>
          </a:p>
          <a:p>
            <a:r>
              <a:rPr lang="en-US" b="1" u="sng" dirty="0" smtClean="0"/>
              <a:t>Civilian Conservation Corps </a:t>
            </a:r>
            <a:r>
              <a:rPr lang="en-US" dirty="0" smtClean="0"/>
              <a:t>—public works jobs for young men</a:t>
            </a:r>
          </a:p>
          <a:p>
            <a:r>
              <a:rPr lang="en-US" b="1" u="sng" dirty="0" smtClean="0"/>
              <a:t>Public Works Administration </a:t>
            </a:r>
            <a:r>
              <a:rPr lang="en-US" dirty="0" smtClean="0"/>
              <a:t>—money to states to create jobs</a:t>
            </a:r>
          </a:p>
          <a:p>
            <a:r>
              <a:rPr lang="en-US" b="1" u="sng" dirty="0" smtClean="0"/>
              <a:t>Civil Works Administration </a:t>
            </a:r>
            <a:r>
              <a:rPr lang="en-US" dirty="0" smtClean="0"/>
              <a:t>builds rural schools, pays teachers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34" y="4691605"/>
            <a:ext cx="2190466" cy="216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5349875" cy="23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81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81" y="3269350"/>
            <a:ext cx="57150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-1137"/>
            <a:ext cx="57150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4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During the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089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John Steinbeck writes The Grapes of Wrath about Dust Bowl </a:t>
            </a:r>
            <a:r>
              <a:rPr lang="en-US" dirty="0" smtClean="0"/>
              <a:t>migrants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57450"/>
            <a:ext cx="3886200" cy="44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r>
              <a:rPr lang="en-US" dirty="0"/>
              <a:t>90% of households have a radio; families listen together every </a:t>
            </a:r>
            <a:r>
              <a:rPr lang="en-US" dirty="0" smtClean="0"/>
              <a:t>day</a:t>
            </a:r>
          </a:p>
          <a:p>
            <a:r>
              <a:rPr lang="en-US" dirty="0" smtClean="0"/>
              <a:t>Dramas</a:t>
            </a:r>
            <a:r>
              <a:rPr lang="en-US" dirty="0"/>
              <a:t>, variety shows play in evening </a:t>
            </a:r>
          </a:p>
          <a:p>
            <a:r>
              <a:rPr lang="en-US" b="1" dirty="0"/>
              <a:t>War of the Worlds </a:t>
            </a:r>
            <a:r>
              <a:rPr lang="en-US" dirty="0"/>
              <a:t>convinces Americans the US is under attack from aliens</a:t>
            </a:r>
          </a:p>
          <a:p>
            <a:r>
              <a:rPr lang="en-US" dirty="0"/>
              <a:t>Immediate news coverage becomes customary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581400"/>
            <a:ext cx="561653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r>
              <a:rPr lang="en-US" dirty="0"/>
              <a:t>Movies are a Hit</a:t>
            </a:r>
          </a:p>
          <a:p>
            <a:r>
              <a:rPr lang="en-US" dirty="0"/>
              <a:t>About 65% of population goes to movies once a week</a:t>
            </a:r>
          </a:p>
          <a:p>
            <a:r>
              <a:rPr lang="en-US" dirty="0"/>
              <a:t>Films offer escape from reality; show wealth, romance, fun</a:t>
            </a:r>
          </a:p>
          <a:p>
            <a:pPr marL="0" indent="0">
              <a:buNone/>
            </a:pPr>
            <a:r>
              <a:rPr lang="en-US" dirty="0"/>
              <a:t>	Gone With the Wind, Wizard of Oz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90573"/>
            <a:ext cx="4637127" cy="2965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" y="3403083"/>
            <a:ext cx="4510529" cy="285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159</Words>
  <Application>Microsoft Office PowerPoint</Application>
  <PresentationFormat>On-screen Show (4:3)</PresentationFormat>
  <Paragraphs>32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Period 2, 5, &amp; 6</vt:lpstr>
      <vt:lpstr>The New Deal</vt:lpstr>
      <vt:lpstr>PowerPoint Presentation</vt:lpstr>
      <vt:lpstr>PowerPoint Presentation</vt:lpstr>
      <vt:lpstr>PowerPoint Presentation</vt:lpstr>
      <vt:lpstr>Culture During the Depression</vt:lpstr>
      <vt:lpstr>PowerPoint Presentation</vt:lpstr>
      <vt:lpstr>PowerPoint Presentation</vt:lpstr>
    </vt:vector>
  </TitlesOfParts>
  <Company>Wicomico County Board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Deal</dc:title>
  <dc:creator>WCBOE</dc:creator>
  <cp:lastModifiedBy>Don Abbatiello</cp:lastModifiedBy>
  <cp:revision>18</cp:revision>
  <dcterms:created xsi:type="dcterms:W3CDTF">2013-02-20T12:07:07Z</dcterms:created>
  <dcterms:modified xsi:type="dcterms:W3CDTF">2016-02-23T18:52:59Z</dcterms:modified>
</cp:coreProperties>
</file>