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6" r:id="rId3"/>
    <p:sldId id="259" r:id="rId4"/>
    <p:sldId id="256" r:id="rId5"/>
    <p:sldId id="262" r:id="rId6"/>
    <p:sldId id="267" r:id="rId7"/>
    <p:sldId id="268" r:id="rId8"/>
    <p:sldId id="264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9DC8E-F582-40D8-A6D2-CB032AE7B28B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FACDC-9A36-4480-9C41-2A3FD1A83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8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>
            <a:extLst>
              <a:ext uri="{FF2B5EF4-FFF2-40B4-BE49-F238E27FC236}">
                <a16:creationId xmlns:a16="http://schemas.microsoft.com/office/drawing/2014/main" id="{1C307BBA-9B11-4A3B-809C-DC18A3C6D6A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D12425B5-4A98-4F8F-888A-39CED5B005B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9155" name="Rectangle 1">
            <a:extLst>
              <a:ext uri="{FF2B5EF4-FFF2-40B4-BE49-F238E27FC236}">
                <a16:creationId xmlns:a16="http://schemas.microsoft.com/office/drawing/2014/main" id="{91D76368-CE9F-47D0-BA7D-E60467C6D0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A34721D7-B423-469F-A20F-8CE471E8F7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63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>
            <a:extLst>
              <a:ext uri="{FF2B5EF4-FFF2-40B4-BE49-F238E27FC236}">
                <a16:creationId xmlns:a16="http://schemas.microsoft.com/office/drawing/2014/main" id="{A921E343-5030-4EE1-B0D2-F94C25F89CA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C2E13F4C-B40D-4AEA-A576-D98A493E518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1203" name="Rectangle 1">
            <a:extLst>
              <a:ext uri="{FF2B5EF4-FFF2-40B4-BE49-F238E27FC236}">
                <a16:creationId xmlns:a16="http://schemas.microsoft.com/office/drawing/2014/main" id="{FCAF1F6F-7ECA-47F8-A04C-D6815A15CA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6865CA63-3860-40C9-95FE-002C7026B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322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>
            <a:extLst>
              <a:ext uri="{FF2B5EF4-FFF2-40B4-BE49-F238E27FC236}">
                <a16:creationId xmlns:a16="http://schemas.microsoft.com/office/drawing/2014/main" id="{1A2E0D91-DDEE-4013-986F-324EB0076E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96006DD0-AB65-464E-9789-191494B2B15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4275" name="Rectangle 1">
            <a:extLst>
              <a:ext uri="{FF2B5EF4-FFF2-40B4-BE49-F238E27FC236}">
                <a16:creationId xmlns:a16="http://schemas.microsoft.com/office/drawing/2014/main" id="{A1C54F87-7D14-4E31-A5E3-E5F143DFF5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930A3466-62C5-4797-850C-D46A7C0A12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202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>
            <a:extLst>
              <a:ext uri="{FF2B5EF4-FFF2-40B4-BE49-F238E27FC236}">
                <a16:creationId xmlns:a16="http://schemas.microsoft.com/office/drawing/2014/main" id="{BDE7EB6F-558F-4F77-8E7D-8781868CA1D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2A459EAB-A024-4DE8-AF06-15CC995A953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6323" name="Rectangle 1">
            <a:extLst>
              <a:ext uri="{FF2B5EF4-FFF2-40B4-BE49-F238E27FC236}">
                <a16:creationId xmlns:a16="http://schemas.microsoft.com/office/drawing/2014/main" id="{F2009D5E-FE7E-4E50-BD4F-E0864226B8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94662FE2-BB21-499F-8E2B-3453D17B9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9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2E5F-F1A8-4632-BA52-31C5AA69B55F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467-F75C-468C-A11D-F9FB90F1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2E5F-F1A8-4632-BA52-31C5AA69B55F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467-F75C-468C-A11D-F9FB90F1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7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2E5F-F1A8-4632-BA52-31C5AA69B55F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467-F75C-468C-A11D-F9FB90F1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7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2E5F-F1A8-4632-BA52-31C5AA69B55F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467-F75C-468C-A11D-F9FB90F1BA3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7321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2E5F-F1A8-4632-BA52-31C5AA69B55F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467-F75C-468C-A11D-F9FB90F1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08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2E5F-F1A8-4632-BA52-31C5AA69B55F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467-F75C-468C-A11D-F9FB90F1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84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2E5F-F1A8-4632-BA52-31C5AA69B55F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467-F75C-468C-A11D-F9FB90F1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16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2E5F-F1A8-4632-BA52-31C5AA69B55F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467-F75C-468C-A11D-F9FB90F1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86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2E5F-F1A8-4632-BA52-31C5AA69B55F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467-F75C-468C-A11D-F9FB90F1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3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2E5F-F1A8-4632-BA52-31C5AA69B55F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467-F75C-468C-A11D-F9FB90F1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5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2E5F-F1A8-4632-BA52-31C5AA69B55F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467-F75C-468C-A11D-F9FB90F1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9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2E5F-F1A8-4632-BA52-31C5AA69B55F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467-F75C-468C-A11D-F9FB90F1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2E5F-F1A8-4632-BA52-31C5AA69B55F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467-F75C-468C-A11D-F9FB90F1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5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2E5F-F1A8-4632-BA52-31C5AA69B55F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467-F75C-468C-A11D-F9FB90F1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2E5F-F1A8-4632-BA52-31C5AA69B55F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467-F75C-468C-A11D-F9FB90F1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1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2E5F-F1A8-4632-BA52-31C5AA69B55F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467-F75C-468C-A11D-F9FB90F1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1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2E5F-F1A8-4632-BA52-31C5AA69B55F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26467-F75C-468C-A11D-F9FB90F1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1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4EA2E5F-F1A8-4632-BA52-31C5AA69B55F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26467-F75C-468C-A11D-F9FB90F1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12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23941E83-8D2A-49FF-8AF7-20231CD0F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489" y="531417"/>
            <a:ext cx="8229024" cy="1062832"/>
          </a:xfrm>
        </p:spPr>
        <p:txBody>
          <a:bodyPr vert="horz" lIns="91440" tIns="35206" rIns="91440" bIns="45720" rtlCol="0" anchor="ctr">
            <a:normAutofit fontScale="90000"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Arial" charset="0"/>
              </a:rPr>
              <a:t>Chapter 12.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Arial" charset="0"/>
              </a:rPr>
              <a:t>1</a:t>
            </a:r>
            <a:b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Arial" charset="0"/>
              </a:rPr>
            </a:b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Arial" charset="0"/>
              </a:rPr>
              <a:t>War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Arial" charset="0"/>
              </a:rPr>
              <a:t>Breaks Out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B990625-743E-49B1-8BEA-699EAC9539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60067" y="1486236"/>
            <a:ext cx="7870427" cy="4984364"/>
          </a:xfrm>
        </p:spPr>
        <p:txBody>
          <a:bodyPr/>
          <a:lstStyle/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altLang="en-US" sz="2800" dirty="0">
                <a:solidFill>
                  <a:srgbClr val="FFFFFF"/>
                </a:solidFill>
              </a:rPr>
              <a:t>•  </a:t>
            </a: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1839,</a:t>
            </a:r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 Opium War</a:t>
            </a: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 erupts—fight caused because Britain refused to stop selling opium to the Chinese.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altLang="en-US" sz="2800" dirty="0">
                <a:solidFill>
                  <a:schemeClr val="tx1"/>
                </a:solidFill>
              </a:rPr>
              <a:t>•	</a:t>
            </a: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China loses the war to more modern British navy.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altLang="en-US" sz="2800" dirty="0">
                <a:solidFill>
                  <a:schemeClr val="tx1"/>
                </a:solidFill>
              </a:rPr>
              <a:t>•	China signs the </a:t>
            </a: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Treaty of Nanjing (1842) gives British control of Hong Kong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altLang="en-US" sz="2800" dirty="0">
                <a:solidFill>
                  <a:schemeClr val="tx1"/>
                </a:solidFill>
              </a:rPr>
              <a:t>•	</a:t>
            </a: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In 1844, other nations win </a:t>
            </a:r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extraterritorial rights 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this means foreigners are exempt from laws in certain ports</a:t>
            </a:r>
            <a:endParaRPr lang="en-US" altLang="en-US" sz="2800" dirty="0">
              <a:cs typeface="Arial" panose="020B0604020202020204" pitchFamily="34" charset="0"/>
            </a:endParaRPr>
          </a:p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endParaRPr lang="en-US" altLang="en-US" sz="1633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99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4373F6-0892-47FF-A2CF-40F14E3E5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680" y="2706686"/>
            <a:ext cx="6466432" cy="3809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E863A6-EF3E-482F-BE9A-70CE25206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1767"/>
            <a:ext cx="6522378" cy="36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91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55C5A98F-D722-47FA-ABD6-B6DEBD138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489" y="531417"/>
            <a:ext cx="8229024" cy="1062832"/>
          </a:xfrm>
        </p:spPr>
        <p:txBody>
          <a:bodyPr vert="horz" lIns="91440" tIns="35206" rIns="91440" bIns="45720" rtlCol="0" anchor="ctr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en-US" b="1" dirty="0">
                <a:cs typeface="Arial" panose="020B0604020202020204" pitchFamily="34" charset="0"/>
              </a:rPr>
              <a:t>The Taiping Rebellion</a:t>
            </a: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B42A7FE4-25E9-47F9-8C15-F6030752E5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489" y="1735384"/>
            <a:ext cx="8066287" cy="4848296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altLang="en-US" sz="2800" dirty="0">
                <a:solidFill>
                  <a:srgbClr val="FFFFFF"/>
                </a:solidFill>
              </a:rPr>
              <a:t>•	</a:t>
            </a: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In late 1830s, Hong </a:t>
            </a:r>
            <a:r>
              <a:rPr lang="en-US" altLang="en-US" sz="2800" dirty="0" err="1">
                <a:solidFill>
                  <a:schemeClr val="tx1"/>
                </a:solidFill>
                <a:cs typeface="Arial" panose="020B0604020202020204" pitchFamily="34" charset="0"/>
              </a:rPr>
              <a:t>Xiuquan</a:t>
            </a: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 recruits followers to build new China where everyone would share in China’s wealth.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altLang="en-US" sz="2800" dirty="0">
                <a:solidFill>
                  <a:schemeClr val="tx1"/>
                </a:solidFill>
              </a:rPr>
              <a:t>•	</a:t>
            </a:r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Taiping Rebellion</a:t>
            </a: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—name given Hong’s movement; </a:t>
            </a:r>
            <a:r>
              <a:rPr lang="en-US" altLang="en-US" sz="2800" i="1" dirty="0" err="1">
                <a:cs typeface="Arial" panose="020B0604020202020204" pitchFamily="34" charset="0"/>
              </a:rPr>
              <a:t>t</a:t>
            </a:r>
            <a:r>
              <a:rPr lang="en-US" altLang="en-US" sz="2800" i="1" dirty="0" err="1">
                <a:solidFill>
                  <a:schemeClr val="tx1"/>
                </a:solidFill>
                <a:cs typeface="Arial" panose="020B0604020202020204" pitchFamily="34" charset="0"/>
              </a:rPr>
              <a:t>aiping</a:t>
            </a:r>
            <a:r>
              <a:rPr lang="en-US" altLang="en-US" sz="2800" i="1" dirty="0">
                <a:solidFill>
                  <a:schemeClr val="tx1"/>
                </a:solidFill>
                <a:cs typeface="Arial" panose="020B0604020202020204" pitchFamily="34" charset="0"/>
              </a:rPr>
              <a:t>—</a:t>
            </a: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“great peace”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altLang="en-US" sz="2800" dirty="0">
                <a:solidFill>
                  <a:schemeClr val="tx1"/>
                </a:solidFill>
              </a:rPr>
              <a:t>•	</a:t>
            </a: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In 1850s, Hong’s army grows large, captures large areas in southeast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altLang="en-US" sz="2800" dirty="0">
                <a:solidFill>
                  <a:schemeClr val="tx1"/>
                </a:solidFill>
              </a:rPr>
              <a:t>•	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By 1864, rebellion defeated by internal fighting 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2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491696-F293-4353-97CB-C28D767D2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 2,5,6,&amp; 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FAFE94-6853-4F88-9DEF-5DB297A23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We will examine how imperialism impacted China.</a:t>
            </a:r>
          </a:p>
          <a:p>
            <a:endParaRPr lang="en-US" sz="3200" dirty="0"/>
          </a:p>
          <a:p>
            <a:pPr lvl="1"/>
            <a:r>
              <a:rPr lang="en-US" sz="3200" dirty="0"/>
              <a:t>Warm Up: Get a laptop</a:t>
            </a:r>
          </a:p>
          <a:p>
            <a:pPr lvl="1"/>
            <a:r>
              <a:rPr lang="en-US" sz="3200" dirty="0"/>
              <a:t>Go over homework</a:t>
            </a:r>
          </a:p>
          <a:p>
            <a:pPr lvl="1"/>
            <a:r>
              <a:rPr lang="en-US" sz="3200" dirty="0"/>
              <a:t>Imperialism in China Notes</a:t>
            </a:r>
          </a:p>
          <a:p>
            <a:pPr lvl="1"/>
            <a:r>
              <a:rPr lang="en-US" sz="3200" dirty="0"/>
              <a:t>Crash Course and practice Asia Map</a:t>
            </a:r>
          </a:p>
          <a:p>
            <a:pPr lvl="1"/>
            <a:r>
              <a:rPr lang="en-US" sz="3200" dirty="0"/>
              <a:t>Critical Thinking Questions</a:t>
            </a:r>
          </a:p>
        </p:txBody>
      </p:sp>
    </p:spTree>
    <p:extLst>
      <p:ext uri="{BB962C8B-B14F-4D97-AF65-F5344CB8AC3E}">
        <p14:creationId xmlns:p14="http://schemas.microsoft.com/office/powerpoint/2010/main" val="101765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60DFB698-8BA8-4143-951F-9856C37A6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489" y="531417"/>
            <a:ext cx="8229024" cy="1062832"/>
          </a:xfrm>
        </p:spPr>
        <p:txBody>
          <a:bodyPr vert="horz" lIns="91440" tIns="35206" rIns="91440" bIns="45720" rtlCol="0" anchor="ctr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en-US" b="1" dirty="0">
                <a:cs typeface="Arial" panose="020B0604020202020204" pitchFamily="34" charset="0"/>
              </a:rPr>
              <a:t>Open Door Policy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B6561850-1BA0-4EC2-856E-B0105B009B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56081" y="1735382"/>
            <a:ext cx="8391696" cy="4949897"/>
          </a:xfrm>
        </p:spPr>
        <p:txBody>
          <a:bodyPr>
            <a:no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altLang="en-US" sz="2800" dirty="0">
                <a:solidFill>
                  <a:srgbClr val="FFFFFF"/>
                </a:solidFill>
              </a:rPr>
              <a:t>•	</a:t>
            </a: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China suffers attacks from other nations; this forced China to grant more rights to these countries through many treaties.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altLang="en-US" sz="2800" dirty="0">
                <a:solidFill>
                  <a:schemeClr val="tx1"/>
                </a:solidFill>
              </a:rPr>
              <a:t>•	</a:t>
            </a: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Europeans</a:t>
            </a:r>
            <a:r>
              <a:rPr lang="en-US" altLang="en-US" sz="2800" dirty="0">
                <a:cs typeface="Arial" panose="020B0604020202020204" pitchFamily="34" charset="0"/>
              </a:rPr>
              <a:t> and </a:t>
            </a: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Japan gain </a:t>
            </a:r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spheres of influence</a:t>
            </a: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—areas of economic control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altLang="en-US" sz="2800" dirty="0">
                <a:solidFill>
                  <a:schemeClr val="tx1"/>
                </a:solidFill>
              </a:rPr>
              <a:t>•	</a:t>
            </a: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U.S. declares </a:t>
            </a:r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Open Door Policy </a:t>
            </a: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(1899)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	-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Chinese trade open to all nations.  Other nations agree.</a:t>
            </a:r>
          </a:p>
        </p:txBody>
      </p:sp>
    </p:spTree>
    <p:extLst>
      <p:ext uri="{BB962C8B-B14F-4D97-AF65-F5344CB8AC3E}">
        <p14:creationId xmlns:p14="http://schemas.microsoft.com/office/powerpoint/2010/main" val="282589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333F8E-76BA-447C-86C2-D1C5DE538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0" y="12345"/>
            <a:ext cx="9062720" cy="720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64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9A30F-B8B7-4042-9CA8-F0F6C6980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151764"/>
            <a:ext cx="10450286" cy="70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03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A45E7BF3-2291-44EA-9F5F-E3E7876E9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489" y="531417"/>
            <a:ext cx="8229024" cy="1062832"/>
          </a:xfrm>
        </p:spPr>
        <p:txBody>
          <a:bodyPr vert="horz" lIns="91440" tIns="35206" rIns="91440" bIns="45720" rtlCol="0" anchor="ctr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US" altLang="en-US" b="1" dirty="0">
                <a:cs typeface="Arial" panose="020B0604020202020204" pitchFamily="34" charset="0"/>
              </a:rPr>
              <a:t>The Boxer Rebellion</a:t>
            </a: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603AB921-E774-4CD3-A487-85B5AC6D47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3040" y="1562565"/>
            <a:ext cx="8632261" cy="4838908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altLang="en-US" sz="2800" dirty="0">
                <a:solidFill>
                  <a:schemeClr val="tx1"/>
                </a:solidFill>
              </a:rPr>
              <a:t>•	</a:t>
            </a: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Anti-Foreign peasants form secret organization- </a:t>
            </a:r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Secret Society of the Harmonious Fists </a:t>
            </a: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they became known as the Boxers</a:t>
            </a:r>
            <a:endParaRPr lang="en-US" altLang="en-US" sz="28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altLang="en-US" sz="2800" dirty="0">
                <a:solidFill>
                  <a:schemeClr val="tx1"/>
                </a:solidFill>
              </a:rPr>
              <a:t>•	</a:t>
            </a: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In 1900, they launch </a:t>
            </a:r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Boxer Rebellion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altLang="en-US" sz="2800" dirty="0">
                <a:solidFill>
                  <a:schemeClr val="tx1"/>
                </a:solidFill>
              </a:rPr>
              <a:t>•	</a:t>
            </a:r>
            <a:r>
              <a:rPr lang="en-US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Rebels take Beijing, but foreign army defeats them, ending rebellion</a:t>
            </a:r>
          </a:p>
          <a:p>
            <a:pPr marL="0" indent="0">
              <a:buNone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</a:tabLst>
            </a:pPr>
            <a:r>
              <a:rPr lang="en-US" altLang="en-US" sz="2800" dirty="0">
                <a:solidFill>
                  <a:schemeClr val="tx1"/>
                </a:solidFill>
              </a:rPr>
              <a:t>•	</a:t>
            </a: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Though rebellion fails, Chinese nationalism surges</a:t>
            </a:r>
          </a:p>
        </p:txBody>
      </p:sp>
    </p:spTree>
    <p:extLst>
      <p:ext uri="{BB962C8B-B14F-4D97-AF65-F5344CB8AC3E}">
        <p14:creationId xmlns:p14="http://schemas.microsoft.com/office/powerpoint/2010/main" val="212300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A62046-4A18-492D-B759-6AA8D2381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01" y="1422400"/>
            <a:ext cx="12257096" cy="40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83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618</TotalTime>
  <Words>75</Words>
  <Application>Microsoft Office PowerPoint</Application>
  <PresentationFormat>Widescreen</PresentationFormat>
  <Paragraphs>32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 Unicode MS</vt:lpstr>
      <vt:lpstr>Arial</vt:lpstr>
      <vt:lpstr>Calibri</vt:lpstr>
      <vt:lpstr>Century Gothic</vt:lpstr>
      <vt:lpstr>Times New Roman</vt:lpstr>
      <vt:lpstr>Wingdings 3</vt:lpstr>
      <vt:lpstr>Ion</vt:lpstr>
      <vt:lpstr>Chapter 12. 1 War Breaks Out</vt:lpstr>
      <vt:lpstr>PowerPoint Presentation</vt:lpstr>
      <vt:lpstr>The Taiping Rebellion</vt:lpstr>
      <vt:lpstr>Period 2,5,6,&amp; 7</vt:lpstr>
      <vt:lpstr>Open Door Policy</vt:lpstr>
      <vt:lpstr>PowerPoint Presentation</vt:lpstr>
      <vt:lpstr>PowerPoint Presentation</vt:lpstr>
      <vt:lpstr>The Boxer Rebellion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 2,5,6,&amp; 7</dc:title>
  <dc:creator>Don Abbatiello</dc:creator>
  <cp:lastModifiedBy>Don Abbatiello</cp:lastModifiedBy>
  <cp:revision>15</cp:revision>
  <dcterms:created xsi:type="dcterms:W3CDTF">2017-12-04T12:43:17Z</dcterms:created>
  <dcterms:modified xsi:type="dcterms:W3CDTF">2017-12-08T19:03:50Z</dcterms:modified>
</cp:coreProperties>
</file>