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74" r:id="rId6"/>
    <p:sldId id="264" r:id="rId7"/>
    <p:sldId id="265" r:id="rId8"/>
    <p:sldId id="266" r:id="rId9"/>
    <p:sldId id="262" r:id="rId10"/>
    <p:sldId id="263" r:id="rId11"/>
    <p:sldId id="267" r:id="rId12"/>
    <p:sldId id="271" r:id="rId13"/>
    <p:sldId id="272" r:id="rId14"/>
    <p:sldId id="273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1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4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6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3FF4-8352-46E3-8CE3-ED45D1D85E66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FB10-BC7A-490F-98FE-48E1B383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9.1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4 goals of the Progressive Era</a:t>
            </a:r>
          </a:p>
          <a:p>
            <a:pPr lvl="1"/>
            <a:r>
              <a:rPr lang="en-US" dirty="0" smtClean="0"/>
              <a:t>Protecting social welfare</a:t>
            </a:r>
          </a:p>
          <a:p>
            <a:pPr lvl="1"/>
            <a:r>
              <a:rPr lang="en-US" dirty="0" smtClean="0"/>
              <a:t>Promoting moral improvement</a:t>
            </a:r>
          </a:p>
          <a:p>
            <a:pPr lvl="1"/>
            <a:r>
              <a:rPr lang="en-US" dirty="0" smtClean="0"/>
              <a:t>Creating economic reform</a:t>
            </a:r>
          </a:p>
          <a:p>
            <a:pPr lvl="1"/>
            <a:r>
              <a:rPr lang="en-US" dirty="0" smtClean="0"/>
              <a:t>Fostering efficiency</a:t>
            </a:r>
          </a:p>
        </p:txBody>
      </p:sp>
    </p:spTree>
    <p:extLst>
      <p:ext uri="{BB962C8B-B14F-4D97-AF65-F5344CB8AC3E}">
        <p14:creationId xmlns:p14="http://schemas.microsoft.com/office/powerpoint/2010/main" val="22146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Fostering Efficiency</a:t>
            </a:r>
          </a:p>
          <a:p>
            <a:pPr lvl="1"/>
            <a:r>
              <a:rPr lang="en-US" dirty="0" smtClean="0"/>
              <a:t>High worker turnover because they could not keep up</a:t>
            </a:r>
          </a:p>
          <a:p>
            <a:pPr lvl="1"/>
            <a:r>
              <a:rPr lang="en-US" dirty="0" smtClean="0"/>
              <a:t>Henry Ford reduced work day to 8 hours to keep workers happy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023815" cy="30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Businesses hired children</a:t>
            </a:r>
          </a:p>
          <a:p>
            <a:pPr lvl="1"/>
            <a:r>
              <a:rPr lang="en-US" dirty="0" smtClean="0"/>
              <a:t>Children perform unskilled work for little pay</a:t>
            </a:r>
          </a:p>
          <a:p>
            <a:pPr lvl="1"/>
            <a:r>
              <a:rPr lang="en-US" dirty="0" smtClean="0"/>
              <a:t>Children’s small hands were good for working on small parts or with small tools</a:t>
            </a:r>
          </a:p>
          <a:p>
            <a:pPr lvl="1"/>
            <a:r>
              <a:rPr lang="en-US" dirty="0" smtClean="0"/>
              <a:t>Children had to work because their parents didn’t make enough</a:t>
            </a:r>
          </a:p>
          <a:p>
            <a:r>
              <a:rPr lang="en-US" dirty="0" smtClean="0"/>
              <a:t>Protecting Working Children</a:t>
            </a:r>
          </a:p>
          <a:p>
            <a:pPr lvl="1"/>
            <a:r>
              <a:rPr lang="en-US" dirty="0" smtClean="0"/>
              <a:t>Children suffered from accidents, health problems, stunted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635735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81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7150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7625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024"/>
            <a:ext cx="479529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7761"/>
            <a:ext cx="38671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Keating-Owen Act (1916) – Can’t transport goods across state lines that are produced by child labor</a:t>
            </a:r>
          </a:p>
          <a:p>
            <a:r>
              <a:rPr lang="en-US" dirty="0" smtClean="0"/>
              <a:t>Supreme Court declared the act unconstitutional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Limiting Working Hours</a:t>
            </a:r>
          </a:p>
          <a:p>
            <a:pPr lvl="1"/>
            <a:r>
              <a:rPr lang="en-US" dirty="0" smtClean="0"/>
              <a:t>Supreme Court allowed laws that limited the work day to 10 hours</a:t>
            </a:r>
          </a:p>
          <a:p>
            <a:pPr lvl="1"/>
            <a:r>
              <a:rPr lang="en-US" dirty="0" smtClean="0"/>
              <a:t>A worker’s family was also compensated if he or she was killed on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Before senators were chosen by the state legislature</a:t>
            </a:r>
          </a:p>
          <a:p>
            <a:pPr lvl="1"/>
            <a:r>
              <a:rPr lang="en-US" dirty="0" smtClean="0"/>
              <a:t>The amendment allows for the direct election of senators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Who are our two senators from Maryland?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0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Social Welfare:</a:t>
            </a:r>
          </a:p>
          <a:p>
            <a:pPr lvl="1"/>
            <a:r>
              <a:rPr lang="en-US" dirty="0" smtClean="0"/>
              <a:t>YMCA opened libraries, sponsored classes, and built swimming pools</a:t>
            </a:r>
          </a:p>
          <a:p>
            <a:pPr lvl="1"/>
            <a:r>
              <a:rPr lang="en-US" dirty="0" smtClean="0"/>
              <a:t>Salvation Army fed the poor in soup kitchens. Taught immigrants value of hard work and temperance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07097"/>
            <a:ext cx="2514600" cy="276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30507"/>
            <a:ext cx="1975572" cy="232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Promoting Moral Improvements</a:t>
            </a:r>
          </a:p>
          <a:p>
            <a:pPr lvl="1"/>
            <a:r>
              <a:rPr lang="en-US" dirty="0" smtClean="0"/>
              <a:t>Immigrants should improve their own moral behavior</a:t>
            </a:r>
          </a:p>
          <a:p>
            <a:pPr lvl="1"/>
            <a:r>
              <a:rPr lang="en-US" dirty="0" smtClean="0"/>
              <a:t>Prohibition was seen as solution to problems</a:t>
            </a:r>
          </a:p>
          <a:p>
            <a:pPr lvl="1"/>
            <a:r>
              <a:rPr lang="en-US" dirty="0" smtClean="0"/>
              <a:t>Prohibition movement helped the women’s voting movement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We will examine the political, economic, and social changes of the Progressive Era.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Today:</a:t>
            </a:r>
          </a:p>
          <a:p>
            <a:pPr lvl="1"/>
            <a:r>
              <a:rPr lang="en-US" dirty="0" smtClean="0"/>
              <a:t>Review assembly Line</a:t>
            </a:r>
            <a:endParaRPr lang="en-US" dirty="0" smtClean="0"/>
          </a:p>
          <a:p>
            <a:pPr lvl="1"/>
            <a:r>
              <a:rPr lang="en-US" dirty="0" smtClean="0"/>
              <a:t>Henry Ford Reading</a:t>
            </a:r>
          </a:p>
          <a:p>
            <a:pPr lvl="1"/>
            <a:r>
              <a:rPr lang="en-US" dirty="0" smtClean="0"/>
              <a:t>Chapter 9 Notes</a:t>
            </a:r>
          </a:p>
          <a:p>
            <a:pPr lvl="1"/>
            <a:r>
              <a:rPr lang="en-US" dirty="0" smtClean="0"/>
              <a:t>Car Challenge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an assembly line work?</a:t>
            </a:r>
          </a:p>
          <a:p>
            <a:r>
              <a:rPr lang="en-US" dirty="0" smtClean="0"/>
              <a:t>Why does it decrease the cost of a car?</a:t>
            </a:r>
          </a:p>
          <a:p>
            <a:r>
              <a:rPr lang="en-US" dirty="0" smtClean="0"/>
              <a:t>What is something built using an assembly line today other than a car?</a:t>
            </a:r>
          </a:p>
          <a:p>
            <a:r>
              <a:rPr lang="en-US" dirty="0" smtClean="0"/>
              <a:t>Would you want to work on an assembly line?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2" y="304800"/>
            <a:ext cx="582557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438525" cy="541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505200" cy="383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84468"/>
            <a:ext cx="2324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8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138"/>
            <a:ext cx="8915400" cy="666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Anti-Saloon League had problems with immigrant groups</a:t>
            </a:r>
          </a:p>
          <a:p>
            <a:pPr lvl="1"/>
            <a:r>
              <a:rPr lang="en-US" dirty="0" smtClean="0"/>
              <a:t>Alcohol was part of immigrant’s culture</a:t>
            </a:r>
          </a:p>
          <a:p>
            <a:pPr lvl="1"/>
            <a:r>
              <a:rPr lang="en-US" dirty="0" smtClean="0"/>
              <a:t>Saloons were important for cashing checks and serving meals</a:t>
            </a:r>
          </a:p>
          <a:p>
            <a:r>
              <a:rPr lang="en-US" dirty="0" smtClean="0"/>
              <a:t>Creating Economic Reform</a:t>
            </a:r>
          </a:p>
          <a:p>
            <a:pPr lvl="1"/>
            <a:r>
              <a:rPr lang="en-US" dirty="0" smtClean="0"/>
              <a:t>Muckrakers: Journalists who wrote about 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344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Chapter 9.1 Notes</vt:lpstr>
      <vt:lpstr>PowerPoint Presentation</vt:lpstr>
      <vt:lpstr>PowerPoint Presentation</vt:lpstr>
      <vt:lpstr>Period 2, 5, &amp; 6</vt:lpstr>
      <vt:lpstr>Assembly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5 &amp; 6</dc:title>
  <dc:creator>DABBATIE</dc:creator>
  <cp:lastModifiedBy>Don Abbatiello</cp:lastModifiedBy>
  <cp:revision>28</cp:revision>
  <dcterms:created xsi:type="dcterms:W3CDTF">2011-11-08T15:41:18Z</dcterms:created>
  <dcterms:modified xsi:type="dcterms:W3CDTF">2015-11-13T18:52:27Z</dcterms:modified>
</cp:coreProperties>
</file>