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8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6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4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C65C2-2D8B-449D-9E90-F833D6A248A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A5C0-0ADC-4E33-97DF-C8FD39E0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175" y="671691"/>
            <a:ext cx="113076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solidFill>
                <a:srgbClr val="BD0000"/>
              </a:solidFill>
              <a:latin typeface="Rockwell-ExtraBold"/>
            </a:endParaRPr>
          </a:p>
          <a:p>
            <a:r>
              <a:rPr lang="en-US" sz="4400" b="1" i="0" u="none" strike="noStrike" baseline="0" dirty="0" smtClean="0">
                <a:solidFill>
                  <a:srgbClr val="BD0000"/>
                </a:solidFill>
                <a:latin typeface="Rockwell-ExtraBold"/>
              </a:rPr>
              <a:t>FDR and the Three R’s:</a:t>
            </a:r>
          </a:p>
          <a:p>
            <a:r>
              <a:rPr lang="en-US" sz="4400" b="1" i="0" u="none" strike="noStrike" baseline="0" dirty="0" smtClean="0">
                <a:solidFill>
                  <a:srgbClr val="BD0000"/>
                </a:solidFill>
                <a:latin typeface="Rockwell-ExtraBold"/>
              </a:rPr>
              <a:t>Relief, Recovery, and Reform</a:t>
            </a:r>
          </a:p>
          <a:p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• New Deal’s goals</a:t>
            </a:r>
          </a:p>
          <a:p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– Short-range: relief and immediate</a:t>
            </a:r>
          </a:p>
          <a:p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recovery</a:t>
            </a:r>
          </a:p>
          <a:p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– Long-range:</a:t>
            </a:r>
            <a:r>
              <a:rPr lang="en-US" sz="4400" b="0" i="0" u="none" strike="noStrike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permanent recovery and</a:t>
            </a:r>
          </a:p>
          <a:p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reform of abuses that had produced the</a:t>
            </a:r>
          </a:p>
          <a:p>
            <a:r>
              <a:rPr lang="en-US" sz="44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boom and bust cycle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29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2" y="141669"/>
            <a:ext cx="6529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Father Charles Coughlin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– From Michigan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– Demanded “Social Justice”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• Inflated currency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• Nationalization of all banks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– Anti-Semitic and Fascistic attacks led to</a:t>
            </a:r>
            <a:r>
              <a:rPr lang="en-US" sz="3200" b="0" i="0" u="none" strike="noStrike" dirty="0" smtClean="0">
                <a:latin typeface="Rockwell" panose="02060603020205020403" pitchFamily="18" charset="0"/>
              </a:rPr>
              <a:t> </a:t>
            </a:r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superiors in Catholic church silencing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him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42" y="558995"/>
            <a:ext cx="4729284" cy="58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4" y="180305"/>
            <a:ext cx="11895786" cy="402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Senator Huey P. “Kingfish” Long</a:t>
            </a:r>
          </a:p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– From Louisiana</a:t>
            </a:r>
          </a:p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– “Share Our Wealth” program</a:t>
            </a:r>
          </a:p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• Promised to make “Every Man a King”</a:t>
            </a:r>
          </a:p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• Every family would receive $5,000 yearly by</a:t>
            </a:r>
          </a:p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taxing the rich</a:t>
            </a:r>
          </a:p>
          <a:p>
            <a:r>
              <a:rPr lang="en-US" sz="3600" b="0" i="0" u="none" strike="noStrike" baseline="0" dirty="0" smtClean="0">
                <a:latin typeface="Rockwell" panose="02060603020205020403" pitchFamily="18" charset="0"/>
              </a:rPr>
              <a:t>– Killed by assassin in 1935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07" y="3125063"/>
            <a:ext cx="5830375" cy="34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206063"/>
            <a:ext cx="6476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Dr. Francis E. Townsend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– From California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– Retired doctor who had lost his savings in</a:t>
            </a:r>
            <a:r>
              <a:rPr lang="en-US" sz="3200" b="0" i="0" u="none" strike="noStrike" dirty="0" smtClean="0">
                <a:latin typeface="Rockwell" panose="02060603020205020403" pitchFamily="18" charset="0"/>
              </a:rPr>
              <a:t> </a:t>
            </a:r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crash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– Every senior (over 60) would receive</a:t>
            </a:r>
            <a:r>
              <a:rPr lang="en-US" sz="3200" b="0" i="0" u="none" strike="noStrike" dirty="0" smtClean="0">
                <a:latin typeface="Rockwell" panose="02060603020205020403" pitchFamily="18" charset="0"/>
              </a:rPr>
              <a:t> </a:t>
            </a:r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$200 a month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• To stimulate the economy, they would be</a:t>
            </a:r>
          </a:p>
          <a:p>
            <a:r>
              <a:rPr lang="en-US" sz="3200" b="0" i="0" u="none" strike="noStrike" baseline="0" dirty="0" smtClean="0">
                <a:latin typeface="Rockwell" panose="02060603020205020403" pitchFamily="18" charset="0"/>
              </a:rPr>
              <a:t>required to spend the money that month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56" y="956603"/>
            <a:ext cx="5560443" cy="44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" y="238539"/>
            <a:ext cx="11541420" cy="61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91" y="29390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Roosevelt’s court reform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(“court packing”) plan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– 1937 – Roosevelt asked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Congress to allow him to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appoint 1 new justice for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every member over 70 who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would not retire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• Maximum membership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would be 15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• Falsely accused Court of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being behind in its work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620" y="238620"/>
            <a:ext cx="5052071" cy="62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New Orleans</a:t>
            </a:r>
          </a:p>
          <a:p>
            <a:r>
              <a:rPr lang="en-US" dirty="0" smtClean="0"/>
              <a:t>Gibbons v. Ogden</a:t>
            </a:r>
          </a:p>
          <a:p>
            <a:r>
              <a:rPr lang="en-US" dirty="0" smtClean="0"/>
              <a:t>War Hawks</a:t>
            </a:r>
          </a:p>
          <a:p>
            <a:r>
              <a:rPr lang="en-US" dirty="0" smtClean="0"/>
              <a:t>Adams </a:t>
            </a:r>
            <a:r>
              <a:rPr lang="en-US" dirty="0" err="1" smtClean="0"/>
              <a:t>Onis</a:t>
            </a:r>
            <a:r>
              <a:rPr lang="en-US" dirty="0" smtClean="0"/>
              <a:t> Treaty</a:t>
            </a:r>
          </a:p>
          <a:p>
            <a:r>
              <a:rPr lang="en-US" dirty="0" smtClean="0"/>
              <a:t>Missouri Compromise</a:t>
            </a:r>
          </a:p>
          <a:p>
            <a:r>
              <a:rPr lang="en-US" dirty="0" smtClean="0"/>
              <a:t>Corrupt Bargain</a:t>
            </a:r>
          </a:p>
          <a:p>
            <a:r>
              <a:rPr lang="en-US" dirty="0" smtClean="0"/>
              <a:t>Spoils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74" y="270457"/>
            <a:ext cx="5866217" cy="64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31" y="1031627"/>
            <a:ext cx="6608088" cy="4468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25" y="124284"/>
            <a:ext cx="8976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• March 12, 1933 –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first of 30 “fireside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chats”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– Assured public that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it was now safer to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keep money in the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bank then under the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mattress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3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6" y="0"/>
            <a:ext cx="8822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• The problem of unemployment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– 1 of every 4 workers unemployed in 1933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– FDR used federal money to assist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unemployed and “prime the pump” (start</a:t>
            </a:r>
          </a:p>
          <a:p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flow) of industrial recovery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15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Why US went off the gold standard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– Goal was inflation to relieve debts and stimulate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production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– Government bought up gold at increasing prices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• Price per ounce went up from $21 (1933) to $35 (early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1934)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– Attacked by “sound money” conservatives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– 1934 – 1971 – limited gold standard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• For international trade, US would pay debts in gold if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requested at 1 ounce for every $35 owed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• Domestic circulation of gold (as money) prohibited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– 1971 – Nixon took US completely off gold</a:t>
            </a:r>
          </a:p>
          <a:p>
            <a:r>
              <a:rPr lang="en-US" sz="2800" b="0" i="0" u="none" strike="noStrike" baseline="0" dirty="0" smtClean="0">
                <a:latin typeface="Rockwell" panose="02060603020205020403" pitchFamily="18" charset="0"/>
              </a:rPr>
              <a:t>standard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7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Roosevelt’s administrations attempt to deal with the Great Depression.</a:t>
            </a:r>
          </a:p>
          <a:p>
            <a:endParaRPr lang="en-US" dirty="0"/>
          </a:p>
          <a:p>
            <a:pPr lvl="1"/>
            <a:r>
              <a:rPr lang="en-US" dirty="0" smtClean="0"/>
              <a:t>AP Review</a:t>
            </a:r>
          </a:p>
          <a:p>
            <a:pPr lvl="1"/>
            <a:r>
              <a:rPr lang="en-US" dirty="0" smtClean="0"/>
              <a:t>Achievement Quiz</a:t>
            </a:r>
          </a:p>
          <a:p>
            <a:pPr lvl="1"/>
            <a:r>
              <a:rPr lang="en-US" dirty="0" smtClean="0"/>
              <a:t>Collect Homework</a:t>
            </a:r>
          </a:p>
          <a:p>
            <a:pPr lvl="1"/>
            <a:r>
              <a:rPr lang="en-US" dirty="0" smtClean="0"/>
              <a:t>Chapter 34 &amp; 35 Notes</a:t>
            </a:r>
            <a:endParaRPr lang="en-US" dirty="0"/>
          </a:p>
          <a:p>
            <a:pPr lvl="1"/>
            <a:r>
              <a:rPr lang="en-US" dirty="0" smtClean="0"/>
              <a:t>Depression Graph</a:t>
            </a:r>
          </a:p>
        </p:txBody>
      </p:sp>
    </p:spTree>
    <p:extLst>
      <p:ext uri="{BB962C8B-B14F-4D97-AF65-F5344CB8AC3E}">
        <p14:creationId xmlns:p14="http://schemas.microsoft.com/office/powerpoint/2010/main" val="2241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Jays Treaty</a:t>
            </a:r>
          </a:p>
          <a:p>
            <a:r>
              <a:rPr lang="en-US" dirty="0" smtClean="0"/>
              <a:t>Shay’s Rebellion</a:t>
            </a:r>
          </a:p>
          <a:p>
            <a:r>
              <a:rPr lang="en-US" dirty="0" smtClean="0"/>
              <a:t>3/5 Compromise</a:t>
            </a:r>
          </a:p>
          <a:p>
            <a:r>
              <a:rPr lang="en-US" dirty="0" smtClean="0"/>
              <a:t>Embargo Act</a:t>
            </a:r>
          </a:p>
          <a:p>
            <a:r>
              <a:rPr lang="en-US" dirty="0"/>
              <a:t> </a:t>
            </a:r>
            <a:r>
              <a:rPr lang="en-US" dirty="0" smtClean="0"/>
              <a:t>Non-Intercourse Act</a:t>
            </a:r>
          </a:p>
          <a:p>
            <a:r>
              <a:rPr lang="en-US" dirty="0" smtClean="0"/>
              <a:t>John Marshall</a:t>
            </a:r>
          </a:p>
          <a:p>
            <a:r>
              <a:rPr lang="en-US" dirty="0" smtClean="0"/>
              <a:t>Marbury v. Madison</a:t>
            </a:r>
          </a:p>
          <a:p>
            <a:r>
              <a:rPr lang="en-US" dirty="0" smtClean="0"/>
              <a:t>McCulloch v.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7" y="0"/>
            <a:ext cx="6202483" cy="6710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87" y="913154"/>
            <a:ext cx="5158715" cy="54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39" y="90152"/>
            <a:ext cx="9097473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459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Rockwell-ExtraBold</vt:lpstr>
      <vt:lpstr>Office Theme</vt:lpstr>
      <vt:lpstr>Chapter 34</vt:lpstr>
      <vt:lpstr>PowerPoint Presentation</vt:lpstr>
      <vt:lpstr>PowerPoint Presentation</vt:lpstr>
      <vt:lpstr>PowerPoint Presentation</vt:lpstr>
      <vt:lpstr>PowerPoint Presentation</vt:lpstr>
      <vt:lpstr>Period 3 &amp; 7</vt:lpstr>
      <vt:lpstr>Period 3 &amp;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dabbatie</dc:creator>
  <cp:lastModifiedBy>Don Abbatiello</cp:lastModifiedBy>
  <cp:revision>23</cp:revision>
  <dcterms:created xsi:type="dcterms:W3CDTF">2015-04-08T13:06:15Z</dcterms:created>
  <dcterms:modified xsi:type="dcterms:W3CDTF">2016-04-13T13:23:36Z</dcterms:modified>
</cp:coreProperties>
</file>