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78" autoAdjust="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2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3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8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0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6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7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2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9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8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2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382F6-D8C0-4667-8439-2E1A836E499F}" type="datetimeFigureOut">
              <a:rPr lang="en-US" smtClean="0"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93AD4-1EC9-4811-948B-926A3D490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3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3 &amp; 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examine the attempts to change society through government action.</a:t>
            </a:r>
          </a:p>
          <a:p>
            <a:endParaRPr lang="en-US" dirty="0"/>
          </a:p>
          <a:p>
            <a:pPr lvl="1"/>
            <a:r>
              <a:rPr lang="en-US" dirty="0" smtClean="0"/>
              <a:t>Chapter 29 Notes</a:t>
            </a:r>
          </a:p>
          <a:p>
            <a:pPr lvl="1"/>
            <a:r>
              <a:rPr lang="en-US" dirty="0" smtClean="0"/>
              <a:t>Upton Sinclair’s The Jungle</a:t>
            </a:r>
          </a:p>
          <a:p>
            <a:pPr lvl="1"/>
            <a:r>
              <a:rPr lang="en-US" dirty="0" smtClean="0"/>
              <a:t>US Food Production Today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2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696"/>
            <a:ext cx="10515600" cy="1325563"/>
          </a:xfrm>
        </p:spPr>
        <p:txBody>
          <a:bodyPr/>
          <a:lstStyle/>
          <a:p>
            <a:r>
              <a:rPr lang="en-US" dirty="0" smtClean="0"/>
              <a:t>Chapter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8650"/>
            <a:ext cx="10515600" cy="4351338"/>
          </a:xfrm>
        </p:spPr>
        <p:txBody>
          <a:bodyPr/>
          <a:lstStyle/>
          <a:p>
            <a:r>
              <a:rPr lang="en-US" dirty="0" smtClean="0"/>
              <a:t>Muckrakers: Writers who exposed corruption and scandal</a:t>
            </a:r>
          </a:p>
          <a:p>
            <a:pPr lvl="1"/>
            <a:r>
              <a:rPr lang="en-US" dirty="0" smtClean="0"/>
              <a:t>Ida Tarbell writes a book about the Standard Oil Company. Pioneers investigative journalism.  Her story leads Supreme Court to break up Standard Oil in 1911.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Upton Sinclair writes The Jungle leads US government to pass the Meat Inspection Act in 1906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715" y="3407236"/>
            <a:ext cx="4213538" cy="32865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023" y="3714911"/>
            <a:ext cx="2144912" cy="3055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374650"/>
            <a:ext cx="10325100" cy="61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0927" cy="40310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591" y="471152"/>
            <a:ext cx="5457825" cy="609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570" y="3226225"/>
            <a:ext cx="2248973" cy="351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Teddy Roosevelt’s Square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Consisted </a:t>
            </a:r>
            <a:r>
              <a:rPr lang="en-US" smtClean="0"/>
              <a:t>of 4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Control of Corporations</a:t>
            </a:r>
          </a:p>
          <a:p>
            <a:pPr lvl="1"/>
            <a:r>
              <a:rPr lang="en-US" dirty="0" smtClean="0"/>
              <a:t>Consumer Protections</a:t>
            </a:r>
          </a:p>
          <a:p>
            <a:pPr lvl="1"/>
            <a:r>
              <a:rPr lang="en-US" dirty="0" smtClean="0"/>
              <a:t>Negotiate with Labor </a:t>
            </a:r>
            <a:endParaRPr lang="en-US" dirty="0" smtClean="0"/>
          </a:p>
          <a:p>
            <a:pPr lvl="1"/>
            <a:r>
              <a:rPr lang="en-US" dirty="0" smtClean="0"/>
              <a:t>Conservation of Natural Resources</a:t>
            </a:r>
            <a:endParaRPr lang="en-US" dirty="0" smtClean="0"/>
          </a:p>
          <a:p>
            <a:r>
              <a:rPr lang="en-US" dirty="0" smtClean="0"/>
              <a:t>Roosevelt intervened in a coal strike. </a:t>
            </a:r>
          </a:p>
          <a:p>
            <a:r>
              <a:rPr lang="en-US" dirty="0" smtClean="0"/>
              <a:t>Threatened to have government take over the mines.</a:t>
            </a:r>
          </a:p>
          <a:p>
            <a:r>
              <a:rPr lang="en-US" dirty="0" smtClean="0"/>
              <a:t>Both sides reached a compromise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time government didn’t take side of business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571" y="0"/>
            <a:ext cx="3884811" cy="384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election of 1904, Teddy Roosevelt promises not to run again.  A promise he quickly regrets</a:t>
            </a:r>
          </a:p>
          <a:p>
            <a:r>
              <a:rPr lang="en-US" dirty="0" smtClean="0"/>
              <a:t>TR chooses William Howard Taft as his Republican Successor in the 1908 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65" y="476517"/>
            <a:ext cx="11106217" cy="600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1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267518"/>
            <a:ext cx="10805375" cy="623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Taft the Trustbuster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4967"/>
            <a:ext cx="10515600" cy="4351338"/>
          </a:xfrm>
        </p:spPr>
        <p:txBody>
          <a:bodyPr/>
          <a:lstStyle/>
          <a:p>
            <a:r>
              <a:rPr lang="en-US" dirty="0" smtClean="0"/>
              <a:t>A trust was a monopoly of a particular business</a:t>
            </a:r>
          </a:p>
          <a:p>
            <a:pPr lvl="1"/>
            <a:r>
              <a:rPr lang="en-US" dirty="0" smtClean="0"/>
              <a:t>Ex. Standard Oil and US Steel</a:t>
            </a:r>
          </a:p>
          <a:p>
            <a:r>
              <a:rPr lang="en-US" dirty="0" smtClean="0"/>
              <a:t>Taft brought 90 lawsuits against trusts during his presidency.  Twice as many as TR.</a:t>
            </a:r>
          </a:p>
          <a:p>
            <a:r>
              <a:rPr lang="en-US" dirty="0" smtClean="0"/>
              <a:t>TR didn’t like how Taft was handling the country. Tried to take nomination back from Taft in 1912.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038" y="3276623"/>
            <a:ext cx="5376401" cy="358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217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Period 3 &amp; 7</vt:lpstr>
      <vt:lpstr>Chapter 29</vt:lpstr>
      <vt:lpstr>PowerPoint Presentation</vt:lpstr>
      <vt:lpstr>PowerPoint Presentation</vt:lpstr>
      <vt:lpstr>Teddy Roosevelt’s Square Deal</vt:lpstr>
      <vt:lpstr>PowerPoint Presentation</vt:lpstr>
      <vt:lpstr>PowerPoint Presentation</vt:lpstr>
      <vt:lpstr>PowerPoint Presentation</vt:lpstr>
      <vt:lpstr>Taft the Trustbuster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 &amp; 7</dc:title>
  <dc:creator>Don Abbatiello</dc:creator>
  <cp:lastModifiedBy>Don Abbatiello</cp:lastModifiedBy>
  <cp:revision>11</cp:revision>
  <dcterms:created xsi:type="dcterms:W3CDTF">2015-03-04T12:24:27Z</dcterms:created>
  <dcterms:modified xsi:type="dcterms:W3CDTF">2015-03-04T19:25:52Z</dcterms:modified>
</cp:coreProperties>
</file>