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2" r:id="rId5"/>
    <p:sldId id="258" r:id="rId6"/>
    <p:sldId id="263" r:id="rId7"/>
    <p:sldId id="265" r:id="rId8"/>
    <p:sldId id="266" r:id="rId9"/>
    <p:sldId id="259" r:id="rId10"/>
    <p:sldId id="260" r:id="rId11"/>
    <p:sldId id="261" r:id="rId12"/>
    <p:sldId id="267" r:id="rId13"/>
    <p:sldId id="268" r:id="rId14"/>
    <p:sldId id="269" r:id="rId15"/>
    <p:sldId id="273" r:id="rId16"/>
    <p:sldId id="272" r:id="rId17"/>
    <p:sldId id="270" r:id="rId18"/>
    <p:sldId id="274" r:id="rId19"/>
    <p:sldId id="271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A5DE-6ADC-4AFD-935B-CA7EE8466D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1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A5DE-6ADC-4AFD-935B-CA7EE8466D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A5DE-6ADC-4AFD-935B-CA7EE8466D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9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A5DE-6ADC-4AFD-935B-CA7EE8466D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A5DE-6ADC-4AFD-935B-CA7EE8466D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4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A5DE-6ADC-4AFD-935B-CA7EE8466D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4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A5DE-6ADC-4AFD-935B-CA7EE8466D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3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A5DE-6ADC-4AFD-935B-CA7EE8466D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A5DE-6ADC-4AFD-935B-CA7EE8466D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7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A5DE-6ADC-4AFD-935B-CA7EE8466D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4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A5DE-6ADC-4AFD-935B-CA7EE8466D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0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A5DE-6ADC-4AFD-935B-CA7EE8466D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3 &amp; 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examine the reasons why the United States went to war with Spain.</a:t>
            </a:r>
          </a:p>
          <a:p>
            <a:endParaRPr lang="en-US" dirty="0"/>
          </a:p>
          <a:p>
            <a:pPr lvl="1"/>
            <a:r>
              <a:rPr lang="en-US" dirty="0" smtClean="0"/>
              <a:t>Why go to war?</a:t>
            </a:r>
          </a:p>
          <a:p>
            <a:pPr lvl="1"/>
            <a:r>
              <a:rPr lang="en-US" dirty="0" smtClean="0"/>
              <a:t>Go over homework</a:t>
            </a:r>
          </a:p>
          <a:p>
            <a:pPr lvl="1"/>
            <a:r>
              <a:rPr lang="en-US" dirty="0" smtClean="0"/>
              <a:t>Chapter 27 Notes</a:t>
            </a:r>
          </a:p>
          <a:p>
            <a:pPr lvl="1"/>
            <a:r>
              <a:rPr lang="en-US" dirty="0" smtClean="0"/>
              <a:t>Spain Regrets the Maine</a:t>
            </a:r>
          </a:p>
          <a:p>
            <a:pPr lvl="1"/>
            <a:r>
              <a:rPr lang="en-US" dirty="0" smtClean="0"/>
              <a:t>McKinley War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5/55/Spaniards_search_women_18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51" y="125740"/>
            <a:ext cx="4105156" cy="38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shistoryscene.com/wp-content/uploads/2012/06/who-destroyed-the-ma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3" y="125740"/>
            <a:ext cx="4343400" cy="469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83" y="1297192"/>
            <a:ext cx="4441581" cy="53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414548"/>
            <a:ext cx="5598907" cy="598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6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284"/>
            <a:ext cx="10515600" cy="4351338"/>
          </a:xfrm>
        </p:spPr>
        <p:txBody>
          <a:bodyPr/>
          <a:lstStyle/>
          <a:p>
            <a:r>
              <a:rPr lang="en-US" dirty="0" smtClean="0"/>
              <a:t>McKinley was reluctant to go to war with Spain. Civil War veteran.</a:t>
            </a:r>
          </a:p>
          <a:p>
            <a:r>
              <a:rPr lang="en-US" dirty="0" smtClean="0"/>
              <a:t>American People were demanding war with Spain.</a:t>
            </a:r>
          </a:p>
          <a:p>
            <a:r>
              <a:rPr lang="en-US" dirty="0" smtClean="0"/>
              <a:t>Congress Declared war and issued the Teller Amendment</a:t>
            </a:r>
          </a:p>
          <a:p>
            <a:r>
              <a:rPr lang="en-US" dirty="0" smtClean="0"/>
              <a:t>Teller Amendment guaranteed Cuba’s freedom upon defeat of Spain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39" y="2458952"/>
            <a:ext cx="3311769" cy="4100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55" y="2458952"/>
            <a:ext cx="4838206" cy="414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with 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had a small army of only 28,000 men compared to 200,000 Spanish troops in Cuba</a:t>
            </a:r>
          </a:p>
          <a:p>
            <a:r>
              <a:rPr lang="en-US" dirty="0" smtClean="0"/>
              <a:t>Commodore Dewey’s fleet defeat the Spanish in the Philippines.</a:t>
            </a:r>
          </a:p>
          <a:p>
            <a:r>
              <a:rPr lang="en-US" dirty="0" smtClean="0"/>
              <a:t>In order to supply Philippines the US annexed Hawaii</a:t>
            </a:r>
          </a:p>
          <a:p>
            <a:r>
              <a:rPr lang="en-US" dirty="0" smtClean="0"/>
              <a:t>The US invasion of Cuba was disorganized and nearly met with disaster because of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3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402"/>
            <a:ext cx="10515600" cy="4351338"/>
          </a:xfrm>
        </p:spPr>
        <p:txBody>
          <a:bodyPr/>
          <a:lstStyle/>
          <a:p>
            <a:r>
              <a:rPr lang="en-US" dirty="0" smtClean="0"/>
              <a:t>Teddy Roosevelt and the Rough Riders along with the 9</a:t>
            </a:r>
            <a:r>
              <a:rPr lang="en-US" baseline="30000" dirty="0" smtClean="0"/>
              <a:t>th</a:t>
            </a:r>
            <a:r>
              <a:rPr lang="en-US" dirty="0" smtClean="0"/>
              <a:t> and 10</a:t>
            </a:r>
            <a:r>
              <a:rPr lang="en-US" baseline="30000" dirty="0" smtClean="0"/>
              <a:t>th</a:t>
            </a:r>
            <a:r>
              <a:rPr lang="en-US" dirty="0" smtClean="0"/>
              <a:t> US Cavalry defeated the Spanish at San Juan Hill and Kettle Hill</a:t>
            </a:r>
          </a:p>
          <a:p>
            <a:r>
              <a:rPr lang="en-US" dirty="0" smtClean="0"/>
              <a:t>The US captured Puerto Rico</a:t>
            </a:r>
          </a:p>
          <a:p>
            <a:r>
              <a:rPr lang="en-US" dirty="0" smtClean="0"/>
              <a:t>After just 5 months of fighting Spain and US sign an armistice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88449"/>
            <a:ext cx="5880461" cy="4769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528" y="2088449"/>
            <a:ext cx="6510528" cy="47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32" y="365125"/>
            <a:ext cx="7873691" cy="5905268"/>
          </a:xfrm>
        </p:spPr>
      </p:pic>
    </p:spTree>
    <p:extLst>
      <p:ext uri="{BB962C8B-B14F-4D97-AF65-F5344CB8AC3E}">
        <p14:creationId xmlns:p14="http://schemas.microsoft.com/office/powerpoint/2010/main" val="9761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3 &amp;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examine the events of the Spanish American War as well as its long term effects.</a:t>
            </a:r>
          </a:p>
          <a:p>
            <a:endParaRPr lang="en-US" dirty="0"/>
          </a:p>
          <a:p>
            <a:pPr lvl="1"/>
            <a:r>
              <a:rPr lang="en-US" dirty="0" smtClean="0"/>
              <a:t>AP Review</a:t>
            </a:r>
          </a:p>
          <a:p>
            <a:pPr lvl="1"/>
            <a:r>
              <a:rPr lang="en-US" dirty="0" smtClean="0"/>
              <a:t>Chapter </a:t>
            </a:r>
            <a:r>
              <a:rPr lang="en-US" dirty="0" smtClean="0"/>
              <a:t>27 Notes</a:t>
            </a:r>
          </a:p>
          <a:p>
            <a:pPr lvl="1"/>
            <a:r>
              <a:rPr lang="en-US" dirty="0" smtClean="0"/>
              <a:t>Spanish American War Documents</a:t>
            </a:r>
          </a:p>
          <a:p>
            <a:pPr lvl="1"/>
            <a:r>
              <a:rPr lang="en-US" dirty="0" smtClean="0"/>
              <a:t>Imperialism DBQ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907"/>
            <a:ext cx="10515600" cy="1325563"/>
          </a:xfrm>
        </p:spPr>
        <p:txBody>
          <a:bodyPr/>
          <a:lstStyle/>
          <a:p>
            <a:r>
              <a:rPr lang="en-US" dirty="0" smtClean="0"/>
              <a:t>Anti-Imperialist League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985"/>
            <a:ext cx="5267178" cy="51097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in the US opposed the treaty because it made the US an imperial power</a:t>
            </a:r>
          </a:p>
          <a:p>
            <a:r>
              <a:rPr lang="en-US" dirty="0" smtClean="0"/>
              <a:t>US becomes involved in the Philippine Insurrection where it uses some of the same tactics Spanish used</a:t>
            </a:r>
          </a:p>
          <a:p>
            <a:r>
              <a:rPr lang="en-US" dirty="0" smtClean="0"/>
              <a:t>Insular  Cases state that the Constitution does not apply to Philippines</a:t>
            </a:r>
          </a:p>
          <a:p>
            <a:r>
              <a:rPr lang="en-US" dirty="0" smtClean="0"/>
              <a:t>Platt Amendment- US can intervene in Cuba whenever it wishes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467" y="111906"/>
            <a:ext cx="6002007" cy="627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3" y="-98474"/>
            <a:ext cx="10338596" cy="6803042"/>
          </a:xfrm>
        </p:spPr>
      </p:pic>
    </p:spTree>
    <p:extLst>
      <p:ext uri="{BB962C8B-B14F-4D97-AF65-F5344CB8AC3E}">
        <p14:creationId xmlns:p14="http://schemas.microsoft.com/office/powerpoint/2010/main" val="19459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gains prestige as a world power</a:t>
            </a:r>
          </a:p>
          <a:p>
            <a:r>
              <a:rPr lang="en-US" dirty="0" smtClean="0"/>
              <a:t>War helps heal wounds from the Civil War and unite North and South</a:t>
            </a:r>
          </a:p>
          <a:p>
            <a:r>
              <a:rPr lang="en-US" dirty="0"/>
              <a:t>US gains Guam, Puerto Rico, Philippines and oversees Cuba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latinamericanstudies.org/spanwar/Spanish-American-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610449"/>
            <a:ext cx="96393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6" y="334851"/>
            <a:ext cx="4375565" cy="2794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504" y="1158696"/>
            <a:ext cx="5190901" cy="3570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2" y="3305175"/>
            <a:ext cx="42100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27 – The Path of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Alfred T. Mahan writes book </a:t>
            </a:r>
            <a:r>
              <a:rPr lang="en-US" u="sng" dirty="0" smtClean="0"/>
              <a:t>Influence of Sea Power on History</a:t>
            </a:r>
            <a:r>
              <a:rPr lang="en-US" dirty="0" smtClean="0"/>
              <a:t>, convinces many countries to build up their navy</a:t>
            </a:r>
          </a:p>
          <a:p>
            <a:r>
              <a:rPr lang="en-US" dirty="0" smtClean="0"/>
              <a:t>Navy is key to world dominance</a:t>
            </a:r>
          </a:p>
          <a:p>
            <a:r>
              <a:rPr lang="en-US" dirty="0" smtClean="0"/>
              <a:t>US and Britain argue over Venezuela.  Britain backs off wants friend in US in case it goes to war with 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1214439"/>
            <a:ext cx="8570913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4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Hawaii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201992" cy="42532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 makes a deal with Hawaiians to allow naval base at Pearl Harbor</a:t>
            </a:r>
          </a:p>
          <a:p>
            <a:r>
              <a:rPr lang="en-US" dirty="0" smtClean="0"/>
              <a:t>With passage of McKinley tariff, American sugar planters in Hawaii were making less money</a:t>
            </a:r>
          </a:p>
          <a:p>
            <a:r>
              <a:rPr lang="en-US" dirty="0" smtClean="0"/>
              <a:t>No tariff if Hawaii became part of US</a:t>
            </a:r>
          </a:p>
          <a:p>
            <a:r>
              <a:rPr lang="en-US" dirty="0" smtClean="0"/>
              <a:t>Overthrow Queen </a:t>
            </a:r>
            <a:r>
              <a:rPr lang="en-US" dirty="0" err="1" smtClean="0"/>
              <a:t>Lilioukalani</a:t>
            </a:r>
            <a:r>
              <a:rPr lang="en-US" dirty="0" smtClean="0"/>
              <a:t> and demand to be annexed by the 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570" y="596944"/>
            <a:ext cx="4348319" cy="590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18" y="365125"/>
            <a:ext cx="9284953" cy="6383405"/>
          </a:xfrm>
        </p:spPr>
      </p:pic>
    </p:spTree>
    <p:extLst>
      <p:ext uri="{BB962C8B-B14F-4D97-AF65-F5344CB8AC3E}">
        <p14:creationId xmlns:p14="http://schemas.microsoft.com/office/powerpoint/2010/main" val="6238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90" y="160113"/>
            <a:ext cx="10515600" cy="1325563"/>
          </a:xfrm>
        </p:spPr>
        <p:txBody>
          <a:bodyPr/>
          <a:lstStyle/>
          <a:p>
            <a:r>
              <a:rPr lang="en-US" dirty="0" smtClean="0"/>
              <a:t>Cuba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623" y="1117285"/>
            <a:ext cx="5292144" cy="4459265"/>
          </a:xfrm>
        </p:spPr>
        <p:txBody>
          <a:bodyPr/>
          <a:lstStyle/>
          <a:p>
            <a:r>
              <a:rPr lang="en-US" dirty="0" smtClean="0"/>
              <a:t>Cubans began to revolt against the Spanish</a:t>
            </a:r>
          </a:p>
          <a:p>
            <a:r>
              <a:rPr lang="en-US" dirty="0" smtClean="0"/>
              <a:t>Spanish soldiers rounded rebels into re-concentration camps</a:t>
            </a:r>
          </a:p>
          <a:p>
            <a:r>
              <a:rPr lang="en-US" dirty="0" smtClean="0"/>
              <a:t>Rebels believed that if revolution continued in Cuba, US would intervene in order to protect investment in sugar plantations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81" y="160113"/>
            <a:ext cx="4508210" cy="3677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81" y="3346917"/>
            <a:ext cx="4557333" cy="32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 and the USS Maine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William R. Hearst and Joseph Pulitzer led the fabricated atrocities of Cuba apart of the new "yellow journalism." 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two men caused the American people to believe that conditions in Cuba were worse than they actually </a:t>
            </a:r>
            <a:r>
              <a:rPr lang="en-US" dirty="0" smtClean="0"/>
              <a:t>were</a:t>
            </a:r>
          </a:p>
          <a:p>
            <a:r>
              <a:rPr lang="en-US" dirty="0" smtClean="0"/>
              <a:t>The USS Maine was sent to Havana Harbor to protect American interests in Cuba</a:t>
            </a:r>
          </a:p>
          <a:p>
            <a:r>
              <a:rPr lang="en-US" dirty="0" smtClean="0"/>
              <a:t>In February of 1898 it blew up killing 260 of 400 crew</a:t>
            </a:r>
          </a:p>
          <a:p>
            <a:r>
              <a:rPr lang="en-US" dirty="0" smtClean="0"/>
              <a:t>US blamed Spain for the explosion. Spain claimed it was an accident.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1"/>
            <a:ext cx="49530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71578"/>
            <a:ext cx="5986463" cy="430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5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457</Words>
  <Application>Microsoft Office PowerPoint</Application>
  <PresentationFormat>Widescreen</PresentationFormat>
  <Paragraphs>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Period 3 &amp; 7</vt:lpstr>
      <vt:lpstr>PowerPoint Presentation</vt:lpstr>
      <vt:lpstr>Chapter 27 – The Path of Empire</vt:lpstr>
      <vt:lpstr>PowerPoint Presentation</vt:lpstr>
      <vt:lpstr>Hawaii</vt:lpstr>
      <vt:lpstr>PowerPoint Presentation</vt:lpstr>
      <vt:lpstr>Cuba</vt:lpstr>
      <vt:lpstr>Yellow Journalism and the USS Maine</vt:lpstr>
      <vt:lpstr>PowerPoint Presentation</vt:lpstr>
      <vt:lpstr>PowerPoint Presentation</vt:lpstr>
      <vt:lpstr>PowerPoint Presentation</vt:lpstr>
      <vt:lpstr>PowerPoint Presentation</vt:lpstr>
      <vt:lpstr>The War with Spain</vt:lpstr>
      <vt:lpstr>PowerPoint Presentation</vt:lpstr>
      <vt:lpstr>PowerPoint Presentation</vt:lpstr>
      <vt:lpstr>Period 3 &amp; 7</vt:lpstr>
      <vt:lpstr>Anti-Imperialist League</vt:lpstr>
      <vt:lpstr>PowerPoint Presentation</vt:lpstr>
      <vt:lpstr>Results</vt:lpstr>
      <vt:lpstr>PowerPoint Presentation</vt:lpstr>
    </vt:vector>
  </TitlesOfParts>
  <Company>WCBOE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3 &amp; 7</dc:title>
  <dc:creator>Don Abbatiello</dc:creator>
  <cp:lastModifiedBy>Don Abbatiello</cp:lastModifiedBy>
  <cp:revision>24</cp:revision>
  <dcterms:created xsi:type="dcterms:W3CDTF">2015-02-12T13:57:31Z</dcterms:created>
  <dcterms:modified xsi:type="dcterms:W3CDTF">2016-03-03T16:59:09Z</dcterms:modified>
</cp:coreProperties>
</file>