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2" r:id="rId5"/>
    <p:sldId id="258" r:id="rId6"/>
    <p:sldId id="263" r:id="rId7"/>
    <p:sldId id="265" r:id="rId8"/>
    <p:sldId id="266" r:id="rId9"/>
    <p:sldId id="259" r:id="rId10"/>
    <p:sldId id="260" r:id="rId11"/>
    <p:sldId id="261" r:id="rId12"/>
    <p:sldId id="272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A5DE-6ADC-4AFD-935B-CA7EE8466DAB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11A1-1D6D-4738-9F6D-6BA9C55C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1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A5DE-6ADC-4AFD-935B-CA7EE8466DAB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11A1-1D6D-4738-9F6D-6BA9C55C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A5DE-6ADC-4AFD-935B-CA7EE8466DAB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11A1-1D6D-4738-9F6D-6BA9C55C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92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A5DE-6ADC-4AFD-935B-CA7EE8466DAB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11A1-1D6D-4738-9F6D-6BA9C55C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82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A5DE-6ADC-4AFD-935B-CA7EE8466DAB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11A1-1D6D-4738-9F6D-6BA9C55C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49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A5DE-6ADC-4AFD-935B-CA7EE8466DAB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11A1-1D6D-4738-9F6D-6BA9C55C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41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A5DE-6ADC-4AFD-935B-CA7EE8466DAB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11A1-1D6D-4738-9F6D-6BA9C55C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34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A5DE-6ADC-4AFD-935B-CA7EE8466DAB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11A1-1D6D-4738-9F6D-6BA9C55C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2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A5DE-6ADC-4AFD-935B-CA7EE8466DAB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11A1-1D6D-4738-9F6D-6BA9C55C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77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A5DE-6ADC-4AFD-935B-CA7EE8466DAB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11A1-1D6D-4738-9F6D-6BA9C55C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4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A5DE-6ADC-4AFD-935B-CA7EE8466DAB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11A1-1D6D-4738-9F6D-6BA9C55C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07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5A5DE-6ADC-4AFD-935B-CA7EE8466DAB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A11A1-1D6D-4738-9F6D-6BA9C55C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9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 3 &amp; 7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examine the reasons why the United States went to war with Spain.</a:t>
            </a:r>
          </a:p>
          <a:p>
            <a:endParaRPr lang="en-US" dirty="0"/>
          </a:p>
          <a:p>
            <a:pPr lvl="1"/>
            <a:r>
              <a:rPr lang="en-US" dirty="0" smtClean="0"/>
              <a:t>Why go to war?</a:t>
            </a:r>
          </a:p>
          <a:p>
            <a:pPr lvl="1"/>
            <a:r>
              <a:rPr lang="en-US" dirty="0" smtClean="0"/>
              <a:t>Go over homework</a:t>
            </a:r>
          </a:p>
          <a:p>
            <a:pPr lvl="1"/>
            <a:r>
              <a:rPr lang="en-US" dirty="0" smtClean="0"/>
              <a:t>Chapter 27 Notes</a:t>
            </a:r>
          </a:p>
          <a:p>
            <a:pPr lvl="1"/>
            <a:r>
              <a:rPr lang="en-US" dirty="0" smtClean="0"/>
              <a:t>Spain Regrets the Maine</a:t>
            </a:r>
          </a:p>
          <a:p>
            <a:pPr lvl="1"/>
            <a:r>
              <a:rPr lang="en-US" dirty="0" smtClean="0"/>
              <a:t>McKinley War Address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589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5/55/Spaniards_search_women_18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351" y="125740"/>
            <a:ext cx="4105156" cy="386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ushistoryscene.com/wp-content/uploads/2012/06/who-destroyed-the-ma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3" y="125740"/>
            <a:ext cx="4343400" cy="469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883" y="1297192"/>
            <a:ext cx="4441581" cy="538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5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414548"/>
            <a:ext cx="5598907" cy="598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63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 3 &amp;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examine the events of the Spanish American War as well as its long term effects.</a:t>
            </a:r>
          </a:p>
          <a:p>
            <a:endParaRPr lang="en-US" dirty="0"/>
          </a:p>
          <a:p>
            <a:pPr lvl="1"/>
            <a:r>
              <a:rPr lang="en-US" dirty="0" smtClean="0"/>
              <a:t>Go over homework</a:t>
            </a:r>
          </a:p>
          <a:p>
            <a:pPr lvl="1"/>
            <a:r>
              <a:rPr lang="en-US" dirty="0" smtClean="0"/>
              <a:t>Chapter 27 Notes</a:t>
            </a:r>
          </a:p>
          <a:p>
            <a:pPr lvl="1"/>
            <a:r>
              <a:rPr lang="en-US" dirty="0" smtClean="0"/>
              <a:t>Rough Time </a:t>
            </a:r>
            <a:r>
              <a:rPr lang="en-US" smtClean="0"/>
              <a:t>for Rough Riders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133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McKinley was reluctant to go to war with Spain. Civil War veteran.</a:t>
            </a:r>
          </a:p>
          <a:p>
            <a:r>
              <a:rPr lang="en-US" dirty="0" smtClean="0"/>
              <a:t>American People were demanding war with Spain.</a:t>
            </a:r>
          </a:p>
          <a:p>
            <a:r>
              <a:rPr lang="en-US" dirty="0" smtClean="0"/>
              <a:t>Congress Declared war and issued the Teller Amendment</a:t>
            </a:r>
          </a:p>
          <a:p>
            <a:r>
              <a:rPr lang="en-US" dirty="0" smtClean="0"/>
              <a:t>Teller Amendment guaranteed Cuba’s freedom upon defeat of Spain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74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War with Spain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 had a small army of only 28,000 men compared to 200,000 Spanish troops in Cuba</a:t>
            </a:r>
          </a:p>
          <a:p>
            <a:r>
              <a:rPr lang="en-US" dirty="0" smtClean="0"/>
              <a:t>Commodore Dewey’s fleet defeat the Spanish in the Philippines.</a:t>
            </a:r>
          </a:p>
          <a:p>
            <a:r>
              <a:rPr lang="en-US" dirty="0" smtClean="0"/>
              <a:t>In order to supply Philippines the US annexed Hawaii</a:t>
            </a:r>
          </a:p>
          <a:p>
            <a:r>
              <a:rPr lang="en-US" dirty="0" smtClean="0"/>
              <a:t>The US invasion of Cuba was disorganized and nearly met with disaster because of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833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Teddy Roosevelt and the Rough Riders along with the 9</a:t>
            </a:r>
            <a:r>
              <a:rPr lang="en-US" baseline="30000" dirty="0" smtClean="0"/>
              <a:t>th</a:t>
            </a:r>
            <a:r>
              <a:rPr lang="en-US" dirty="0" smtClean="0"/>
              <a:t> and 10</a:t>
            </a:r>
            <a:r>
              <a:rPr lang="en-US" baseline="30000" dirty="0" smtClean="0"/>
              <a:t>th</a:t>
            </a:r>
            <a:r>
              <a:rPr lang="en-US" dirty="0" smtClean="0"/>
              <a:t> US Cavalry defeated the Spanish at San Juan Hill and Kettle Hill</a:t>
            </a:r>
          </a:p>
          <a:p>
            <a:r>
              <a:rPr lang="en-US" dirty="0" smtClean="0"/>
              <a:t>The US captured Puerto Rico</a:t>
            </a:r>
          </a:p>
          <a:p>
            <a:r>
              <a:rPr lang="en-US" dirty="0" smtClean="0"/>
              <a:t>After just 5 months of fighting Spain and US sign an armistice</a:t>
            </a:r>
          </a:p>
        </p:txBody>
      </p:sp>
    </p:spTree>
    <p:extLst>
      <p:ext uri="{BB962C8B-B14F-4D97-AF65-F5344CB8AC3E}">
        <p14:creationId xmlns:p14="http://schemas.microsoft.com/office/powerpoint/2010/main" val="4285200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Anti-Imperialist League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in the US opposed the treaty because it made the US an imperial power</a:t>
            </a:r>
          </a:p>
          <a:p>
            <a:r>
              <a:rPr lang="en-US" dirty="0" smtClean="0"/>
              <a:t>US becomes involved in the Philippine Insurrection where it uses some of the same tactics Spanish used</a:t>
            </a:r>
          </a:p>
          <a:p>
            <a:r>
              <a:rPr lang="en-US" dirty="0" smtClean="0"/>
              <a:t>Insular  Cases state that the Constitution does not apply to Philippines</a:t>
            </a:r>
          </a:p>
          <a:p>
            <a:r>
              <a:rPr lang="en-US" dirty="0" smtClean="0"/>
              <a:t>Platt Amendment- US can intervene in Cuba whenever it wishes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09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 gains prestige as a world power</a:t>
            </a:r>
          </a:p>
          <a:p>
            <a:r>
              <a:rPr lang="en-US" dirty="0" smtClean="0"/>
              <a:t>War helps heal wounds from the Civil War and unite North and South</a:t>
            </a:r>
          </a:p>
          <a:p>
            <a:r>
              <a:rPr lang="en-US" dirty="0"/>
              <a:t>US gains Guam, Puerto Rico, Philippines and oversees Cuba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50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latinamericanstudies.org/spanwar/Spanish-American-W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610449"/>
            <a:ext cx="9639300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788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27 – The Path of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Alfred T. Mahan writes book </a:t>
            </a:r>
            <a:r>
              <a:rPr lang="en-US" u="sng" dirty="0" smtClean="0"/>
              <a:t>Influence of Sea Power on History</a:t>
            </a:r>
            <a:r>
              <a:rPr lang="en-US" dirty="0" smtClean="0"/>
              <a:t>, convinces many countries to build up their navy</a:t>
            </a:r>
          </a:p>
          <a:p>
            <a:r>
              <a:rPr lang="en-US" dirty="0" smtClean="0"/>
              <a:t>Navy is key to world dominance</a:t>
            </a:r>
          </a:p>
          <a:p>
            <a:r>
              <a:rPr lang="en-US" dirty="0" smtClean="0"/>
              <a:t>US and Britain argue over Venezuela.  Britain backs off wants friend in US in case it goes to war with Germany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693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1" y="1214439"/>
            <a:ext cx="8570913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47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Hawaii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5201992" cy="425320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 makes a deal with Hawaiians to allow naval base at Pearl Harbor</a:t>
            </a:r>
          </a:p>
          <a:p>
            <a:r>
              <a:rPr lang="en-US" dirty="0" smtClean="0"/>
              <a:t>With passage of McKinley tariff, American sugar planters in Hawaii were making less money</a:t>
            </a:r>
          </a:p>
          <a:p>
            <a:r>
              <a:rPr lang="en-US" dirty="0" smtClean="0"/>
              <a:t>No tariff if Hawaii became part of US</a:t>
            </a:r>
          </a:p>
          <a:p>
            <a:r>
              <a:rPr lang="en-US" dirty="0" smtClean="0"/>
              <a:t>Overthrow Queen </a:t>
            </a:r>
            <a:r>
              <a:rPr lang="en-US" dirty="0" err="1" smtClean="0"/>
              <a:t>Lilioukalani</a:t>
            </a:r>
            <a:r>
              <a:rPr lang="en-US" dirty="0" smtClean="0"/>
              <a:t> and demand to be annexed by the 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570" y="596944"/>
            <a:ext cx="4348319" cy="590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21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818" y="365125"/>
            <a:ext cx="9284953" cy="6383405"/>
          </a:xfrm>
        </p:spPr>
      </p:pic>
    </p:spTree>
    <p:extLst>
      <p:ext uri="{BB962C8B-B14F-4D97-AF65-F5344CB8AC3E}">
        <p14:creationId xmlns:p14="http://schemas.microsoft.com/office/powerpoint/2010/main" val="623811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290" y="160113"/>
            <a:ext cx="10515600" cy="1325563"/>
          </a:xfrm>
        </p:spPr>
        <p:txBody>
          <a:bodyPr/>
          <a:lstStyle/>
          <a:p>
            <a:r>
              <a:rPr lang="en-US" dirty="0" smtClean="0"/>
              <a:t>Cuba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623" y="1117285"/>
            <a:ext cx="5292144" cy="4459265"/>
          </a:xfrm>
        </p:spPr>
        <p:txBody>
          <a:bodyPr/>
          <a:lstStyle/>
          <a:p>
            <a:r>
              <a:rPr lang="en-US" dirty="0" smtClean="0"/>
              <a:t>Cubans began to revolt against the Spanish</a:t>
            </a:r>
          </a:p>
          <a:p>
            <a:r>
              <a:rPr lang="en-US" dirty="0" smtClean="0"/>
              <a:t>Spanish soldiers rounded rebels into re-concentration camps</a:t>
            </a:r>
          </a:p>
          <a:p>
            <a:r>
              <a:rPr lang="en-US" dirty="0" smtClean="0"/>
              <a:t>Rebels believed that if revolution continued in Cuba, US would intervene in order to protect investment in sugar plantations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681" y="160113"/>
            <a:ext cx="4508210" cy="36779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681" y="3346917"/>
            <a:ext cx="4557333" cy="32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83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 Journalism and the USS Maine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William R. Hearst and Joseph Pulitzer led the fabricated atrocities of Cuba apart of the new "yellow journalism." 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The two men caused the American people to believe that conditions in Cuba were worse than they actually </a:t>
            </a:r>
            <a:r>
              <a:rPr lang="en-US" dirty="0" smtClean="0"/>
              <a:t>were</a:t>
            </a:r>
          </a:p>
          <a:p>
            <a:r>
              <a:rPr lang="en-US" dirty="0" smtClean="0"/>
              <a:t>The USS Maine was sent to Havana Harbor to protect American interests in Cuba</a:t>
            </a:r>
          </a:p>
          <a:p>
            <a:r>
              <a:rPr lang="en-US" dirty="0" smtClean="0"/>
              <a:t>In February of 1898 it blew up killing 260 of 400 crew</a:t>
            </a:r>
          </a:p>
          <a:p>
            <a:r>
              <a:rPr lang="en-US" dirty="0" smtClean="0"/>
              <a:t>US blamed Spain for the explosion. Spain claimed it was an accident.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270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1"/>
            <a:ext cx="495300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71578"/>
            <a:ext cx="5986463" cy="430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51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457</Words>
  <Application>Microsoft Office PowerPoint</Application>
  <PresentationFormat>Widescreen</PresentationFormat>
  <Paragraphs>54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Period 3 &amp; 7</vt:lpstr>
      <vt:lpstr>PowerPoint Presentation</vt:lpstr>
      <vt:lpstr>Chapter 27 – The Path of Empire</vt:lpstr>
      <vt:lpstr>PowerPoint Presentation</vt:lpstr>
      <vt:lpstr>Hawaii</vt:lpstr>
      <vt:lpstr>PowerPoint Presentation</vt:lpstr>
      <vt:lpstr>Cuba</vt:lpstr>
      <vt:lpstr>Yellow Journalism and the USS Maine</vt:lpstr>
      <vt:lpstr>PowerPoint Presentation</vt:lpstr>
      <vt:lpstr>PowerPoint Presentation</vt:lpstr>
      <vt:lpstr>PowerPoint Presentation</vt:lpstr>
      <vt:lpstr>Period 3 &amp; 7</vt:lpstr>
      <vt:lpstr>PowerPoint Presentation</vt:lpstr>
      <vt:lpstr>The War with Spain</vt:lpstr>
      <vt:lpstr>PowerPoint Presentation</vt:lpstr>
      <vt:lpstr>Anti-Imperialist League</vt:lpstr>
      <vt:lpstr>Results</vt:lpstr>
    </vt:vector>
  </TitlesOfParts>
  <Company>WCBOE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 3 &amp; 7</dc:title>
  <dc:creator>Don Abbatiello</dc:creator>
  <cp:lastModifiedBy>Don Abbatiello</cp:lastModifiedBy>
  <cp:revision>12</cp:revision>
  <dcterms:created xsi:type="dcterms:W3CDTF">2015-02-12T13:57:31Z</dcterms:created>
  <dcterms:modified xsi:type="dcterms:W3CDTF">2015-02-23T13:35:55Z</dcterms:modified>
</cp:coreProperties>
</file>