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3" r:id="rId7"/>
    <p:sldId id="282" r:id="rId8"/>
    <p:sldId id="271" r:id="rId9"/>
    <p:sldId id="264" r:id="rId10"/>
    <p:sldId id="270" r:id="rId11"/>
    <p:sldId id="265" r:id="rId12"/>
    <p:sldId id="267" r:id="rId13"/>
    <p:sldId id="268" r:id="rId14"/>
    <p:sldId id="274" r:id="rId15"/>
    <p:sldId id="272" r:id="rId16"/>
    <p:sldId id="281" r:id="rId17"/>
    <p:sldId id="273" r:id="rId18"/>
    <p:sldId id="277" r:id="rId19"/>
    <p:sldId id="280" r:id="rId20"/>
    <p:sldId id="278" r:id="rId21"/>
    <p:sldId id="262" r:id="rId22"/>
    <p:sldId id="275" r:id="rId23"/>
    <p:sldId id="266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47" d="100"/>
          <a:sy n="47" d="100"/>
        </p:scale>
        <p:origin x="74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6528A-F1A7-489B-92B6-DB9EC9668972}" type="datetimeFigureOut">
              <a:rPr lang="en-US" smtClean="0"/>
              <a:t>1/14/2016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BDE7C-4305-4622-9417-BCA93E9159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028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6528A-F1A7-489B-92B6-DB9EC9668972}" type="datetimeFigureOut">
              <a:rPr lang="en-US" smtClean="0"/>
              <a:t>1/14/2016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BDE7C-4305-4622-9417-BCA93E9159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543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6528A-F1A7-489B-92B6-DB9EC9668972}" type="datetimeFigureOut">
              <a:rPr lang="en-US" smtClean="0"/>
              <a:t>1/14/2016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BDE7C-4305-4622-9417-BCA93E9159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82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6528A-F1A7-489B-92B6-DB9EC9668972}" type="datetimeFigureOut">
              <a:rPr lang="en-US" smtClean="0"/>
              <a:t>1/14/2016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BDE7C-4305-4622-9417-BCA93E9159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4368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6528A-F1A7-489B-92B6-DB9EC9668972}" type="datetimeFigureOut">
              <a:rPr lang="en-US" smtClean="0"/>
              <a:t>1/14/2016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BDE7C-4305-4622-9417-BCA93E9159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4353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6528A-F1A7-489B-92B6-DB9EC9668972}" type="datetimeFigureOut">
              <a:rPr lang="en-US" smtClean="0"/>
              <a:t>1/14/2016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BDE7C-4305-4622-9417-BCA93E9159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0876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6528A-F1A7-489B-92B6-DB9EC9668972}" type="datetimeFigureOut">
              <a:rPr lang="en-US" smtClean="0"/>
              <a:t>1/14/2016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BDE7C-4305-4622-9417-BCA93E9159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818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6528A-F1A7-489B-92B6-DB9EC9668972}" type="datetimeFigureOut">
              <a:rPr lang="en-US" smtClean="0"/>
              <a:t>1/14/2016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BDE7C-4305-4622-9417-BCA93E9159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881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6528A-F1A7-489B-92B6-DB9EC9668972}" type="datetimeFigureOut">
              <a:rPr lang="en-US" smtClean="0"/>
              <a:t>1/14/2016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BDE7C-4305-4622-9417-BCA93E9159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0930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6528A-F1A7-489B-92B6-DB9EC9668972}" type="datetimeFigureOut">
              <a:rPr lang="en-US" smtClean="0"/>
              <a:t>1/14/2016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BDE7C-4305-4622-9417-BCA93E9159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242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6528A-F1A7-489B-92B6-DB9EC9668972}" type="datetimeFigureOut">
              <a:rPr lang="en-US" smtClean="0"/>
              <a:t>1/14/2016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BDE7C-4305-4622-9417-BCA93E9159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3529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66528A-F1A7-489B-92B6-DB9EC9668972}" type="datetimeFigureOut">
              <a:rPr lang="en-US" smtClean="0"/>
              <a:t>1/14/2016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2BDE7C-4305-4622-9417-BCA93E9159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94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Problems of Peace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After the war there were many questions </a:t>
            </a:r>
          </a:p>
          <a:p>
            <a:pPr marL="0" indent="0">
              <a:buNone/>
            </a:pPr>
            <a:r>
              <a:rPr lang="en-US" dirty="0" smtClean="0"/>
              <a:t>1. What to do with the free Blacks?</a:t>
            </a:r>
          </a:p>
          <a:p>
            <a:pPr marL="0" indent="0">
              <a:buNone/>
            </a:pPr>
            <a:r>
              <a:rPr lang="en-US" dirty="0" smtClean="0"/>
              <a:t>2. How to reintegrate the Southern states into the Union?</a:t>
            </a:r>
          </a:p>
          <a:p>
            <a:pPr marL="0" indent="0">
              <a:buNone/>
            </a:pPr>
            <a:r>
              <a:rPr lang="en-US" dirty="0" smtClean="0"/>
              <a:t>3. What to do with Jefferson Davis?</a:t>
            </a:r>
          </a:p>
          <a:p>
            <a:pPr marL="0" indent="0">
              <a:buNone/>
            </a:pPr>
            <a:r>
              <a:rPr lang="en-US" dirty="0" smtClean="0"/>
              <a:t>4. Who would be in charge of Reconstruction?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2571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545157"/>
            <a:ext cx="6019800" cy="6157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7176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Northerners </a:t>
            </a:r>
            <a:r>
              <a:rPr lang="en-US" dirty="0"/>
              <a:t>now realized that the South would be stronger</a:t>
            </a:r>
            <a:br>
              <a:rPr lang="en-US" dirty="0"/>
            </a:br>
            <a:r>
              <a:rPr lang="en-US" dirty="0"/>
              <a:t>politically than before, </a:t>
            </a:r>
            <a:r>
              <a:rPr lang="en-US" dirty="0" smtClean="0"/>
              <a:t>since now, Blacks counted for a whole person</a:t>
            </a:r>
            <a:br>
              <a:rPr lang="en-US" dirty="0" smtClean="0"/>
            </a:br>
            <a:r>
              <a:rPr lang="en-US" dirty="0" smtClean="0"/>
              <a:t>instead of just 3/5 of one</a:t>
            </a:r>
          </a:p>
          <a:p>
            <a:r>
              <a:rPr lang="en-US" dirty="0" smtClean="0"/>
              <a:t>On </a:t>
            </a:r>
            <a:r>
              <a:rPr lang="en-US" dirty="0"/>
              <a:t>December 6, 1865, President Johnson declared that the South had</a:t>
            </a:r>
            <a:br>
              <a:rPr lang="en-US" dirty="0"/>
            </a:br>
            <a:r>
              <a:rPr lang="en-US" dirty="0"/>
              <a:t>satisfied all of the conditions needed, and that the Union was now</a:t>
            </a:r>
            <a:br>
              <a:rPr lang="en-US" dirty="0"/>
            </a:br>
            <a:r>
              <a:rPr lang="en-US" dirty="0"/>
              <a:t>restored.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996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Reconstruction Act</a:t>
            </a:r>
            <a:endParaRPr lang="en-US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697523" y="1471345"/>
            <a:ext cx="9796976" cy="4247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The Reconstruction Act of March 2, 1867 divided the South into five</a:t>
            </a:r>
            <a:r>
              <a:rPr kumimoji="0" lang="en-US" altLang="en-US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military zones.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All states had to approve the 14th Amendment, making all Blacks citizens.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All states had to guarantee full suffrage of all male former slaves.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 the case Ex parte Milligan (1866), the Supreme Court ruled that</a:t>
            </a:r>
            <a:r>
              <a:rPr kumimoji="0" lang="en-US" altLang="en-US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military tribunals could not try civilians, even during wartime, if</a:t>
            </a:r>
            <a:r>
              <a:rPr kumimoji="0" lang="en-US" altLang="en-US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there were civil courts available. </a:t>
            </a:r>
          </a:p>
        </p:txBody>
      </p:sp>
    </p:spTree>
    <p:extLst>
      <p:ext uri="{BB962C8B-B14F-4D97-AF65-F5344CB8AC3E}">
        <p14:creationId xmlns:p14="http://schemas.microsoft.com/office/powerpoint/2010/main" val="2756001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65125"/>
            <a:ext cx="10515600" cy="4351338"/>
          </a:xfrm>
        </p:spPr>
        <p:txBody>
          <a:bodyPr/>
          <a:lstStyle/>
          <a:p>
            <a:r>
              <a:rPr lang="en-US" dirty="0"/>
              <a:t>The end of Reconstruction was part of the Compromise of</a:t>
            </a:r>
            <a:br>
              <a:rPr lang="en-US" dirty="0"/>
            </a:br>
            <a:r>
              <a:rPr lang="en-US" dirty="0"/>
              <a:t>1877—the two presidential candidates were at a stalemate and the</a:t>
            </a:r>
            <a:br>
              <a:rPr lang="en-US" dirty="0"/>
            </a:br>
            <a:r>
              <a:rPr lang="en-US" dirty="0"/>
              <a:t>only way to break the stalemate was with a deal. </a:t>
            </a:r>
            <a:endParaRPr lang="en-US" dirty="0" smtClean="0"/>
          </a:p>
          <a:p>
            <a:r>
              <a:rPr lang="en-US" dirty="0" smtClean="0"/>
              <a:t>In </a:t>
            </a:r>
            <a:r>
              <a:rPr lang="en-US" dirty="0"/>
              <a:t>the deal, the </a:t>
            </a:r>
            <a:r>
              <a:rPr lang="en-US" dirty="0" smtClean="0"/>
              <a:t>North got </a:t>
            </a:r>
            <a:r>
              <a:rPr lang="en-US" dirty="0"/>
              <a:t>their president (Rutherford B. Hayes) and the South got </a:t>
            </a:r>
            <a:r>
              <a:rPr lang="en-US" dirty="0" smtClean="0"/>
              <a:t>the military </a:t>
            </a:r>
            <a:r>
              <a:rPr lang="en-US" dirty="0"/>
              <a:t>to pull-out (abandon?) the South and the former slaves, </a:t>
            </a:r>
            <a:r>
              <a:rPr lang="en-US" dirty="0" smtClean="0"/>
              <a:t>thus ending </a:t>
            </a:r>
            <a:r>
              <a:rPr lang="en-US" dirty="0"/>
              <a:t>Reconstruction.</a:t>
            </a:r>
          </a:p>
        </p:txBody>
      </p:sp>
      <p:pic>
        <p:nvPicPr>
          <p:cNvPr id="3074" name="Picture 2" descr="http://education-portal.com/cimages/multimages/16/MilitaryDistricts1867-00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6201" y="3006505"/>
            <a:ext cx="6558475" cy="4748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3686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8051" y="0"/>
            <a:ext cx="5917842" cy="6983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3143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3552" y="365125"/>
            <a:ext cx="5292144" cy="4456113"/>
          </a:xfrm>
        </p:spPr>
        <p:txBody>
          <a:bodyPr/>
          <a:lstStyle/>
          <a:p>
            <a:r>
              <a:rPr lang="en-US" dirty="0" smtClean="0"/>
              <a:t>The Ku </a:t>
            </a:r>
            <a:r>
              <a:rPr lang="en-US" dirty="0"/>
              <a:t>Klux </a:t>
            </a:r>
            <a:r>
              <a:rPr lang="en-US" dirty="0" smtClean="0"/>
              <a:t>Klan was formed in </a:t>
            </a:r>
            <a:r>
              <a:rPr lang="en-US" dirty="0"/>
              <a:t>1866—an organization that scared Blacks into </a:t>
            </a:r>
            <a:r>
              <a:rPr lang="en-US" dirty="0" smtClean="0"/>
              <a:t>not voting </a:t>
            </a:r>
            <a:r>
              <a:rPr lang="en-US" dirty="0"/>
              <a:t>or not seeking jobs, etc… and often resorted to </a:t>
            </a:r>
            <a:r>
              <a:rPr lang="en-US" dirty="0" smtClean="0"/>
              <a:t>violence against Blacks </a:t>
            </a:r>
            <a:r>
              <a:rPr lang="en-US" dirty="0"/>
              <a:t>in addition to terror.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102" y="576263"/>
            <a:ext cx="4848225" cy="570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https://sp.yimg.com/ib/th?id=HN.608033637149901923&amp;pid=15.1&amp;P=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0431" y="2687638"/>
            <a:ext cx="3202242" cy="4170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4447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upload.wikimedia.org/wikipedia/commons/a/a5/Kkk-carpetbagger-carto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5737" y="541224"/>
            <a:ext cx="8477921" cy="5833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068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Johnson Impeached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1867, Congress passed the Tenure of Office Act, which provided</a:t>
            </a:r>
            <a:br>
              <a:rPr lang="en-US" dirty="0"/>
            </a:br>
            <a:r>
              <a:rPr lang="en-US" dirty="0"/>
              <a:t>that the president had to </a:t>
            </a:r>
            <a:r>
              <a:rPr lang="en-US" dirty="0" smtClean="0"/>
              <a:t>have the </a:t>
            </a:r>
            <a:r>
              <a:rPr lang="en-US" dirty="0"/>
              <a:t>consent of the Senate before</a:t>
            </a:r>
            <a:br>
              <a:rPr lang="en-US" dirty="0"/>
            </a:br>
            <a:r>
              <a:rPr lang="en-US" dirty="0"/>
              <a:t>removing his appointees once they had been approved by the </a:t>
            </a:r>
            <a:r>
              <a:rPr lang="en-US" dirty="0" smtClean="0"/>
              <a:t>Senate</a:t>
            </a:r>
          </a:p>
          <a:p>
            <a:endParaRPr lang="en-US" dirty="0" smtClean="0"/>
          </a:p>
          <a:p>
            <a:r>
              <a:rPr lang="en-US" dirty="0" smtClean="0"/>
              <a:t>Johnson </a:t>
            </a:r>
            <a:r>
              <a:rPr lang="en-US" dirty="0"/>
              <a:t>dismissed Stanton early in </a:t>
            </a:r>
            <a:r>
              <a:rPr lang="en-US" dirty="0" smtClean="0"/>
              <a:t>1868 and the </a:t>
            </a:r>
            <a:r>
              <a:rPr lang="en-US" dirty="0"/>
              <a:t>Republicans impeached him.</a:t>
            </a:r>
          </a:p>
        </p:txBody>
      </p:sp>
    </p:spTree>
    <p:extLst>
      <p:ext uri="{BB962C8B-B14F-4D97-AF65-F5344CB8AC3E}">
        <p14:creationId xmlns:p14="http://schemas.microsoft.com/office/powerpoint/2010/main" val="933162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228600"/>
            <a:ext cx="4205729" cy="2500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895600"/>
            <a:ext cx="5467150" cy="370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9730" y="29570"/>
            <a:ext cx="4767263" cy="3163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7495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1867, Secretary of State William H. Seward bought Alaska from</a:t>
            </a:r>
            <a:br>
              <a:rPr lang="en-US" dirty="0"/>
            </a:br>
            <a:r>
              <a:rPr lang="en-US" dirty="0"/>
              <a:t>Russia to the United States for $7.2 million, but most of the public</a:t>
            </a:r>
            <a:br>
              <a:rPr lang="en-US" dirty="0"/>
            </a:br>
            <a:r>
              <a:rPr lang="en-US" dirty="0"/>
              <a:t>jeered his act as “Seward’s Folly” or</a:t>
            </a:r>
            <a:br>
              <a:rPr lang="en-US" dirty="0"/>
            </a:br>
            <a:r>
              <a:rPr lang="en-US" dirty="0"/>
              <a:t>“Seward’s Ice-box.”</a:t>
            </a:r>
          </a:p>
        </p:txBody>
      </p:sp>
    </p:spTree>
    <p:extLst>
      <p:ext uri="{BB962C8B-B14F-4D97-AF65-F5344CB8AC3E}">
        <p14:creationId xmlns:p14="http://schemas.microsoft.com/office/powerpoint/2010/main" val="2685540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8047" y="0"/>
            <a:ext cx="10515600" cy="1325563"/>
          </a:xfrm>
        </p:spPr>
        <p:txBody>
          <a:bodyPr/>
          <a:lstStyle/>
          <a:p>
            <a:r>
              <a:rPr lang="en-US" dirty="0" smtClean="0"/>
              <a:t>Freedmen’s Bureau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8047" y="1014255"/>
            <a:ext cx="5498207" cy="5257755"/>
          </a:xfrm>
        </p:spPr>
        <p:txBody>
          <a:bodyPr/>
          <a:lstStyle/>
          <a:p>
            <a:r>
              <a:rPr lang="en-US" dirty="0" smtClean="0"/>
              <a:t>Some freed slaves took vengeance on former owners</a:t>
            </a:r>
          </a:p>
          <a:p>
            <a:r>
              <a:rPr lang="en-US" dirty="0" smtClean="0"/>
              <a:t>Some freed slaves stayed to work on plantation</a:t>
            </a:r>
          </a:p>
          <a:p>
            <a:r>
              <a:rPr lang="en-US" dirty="0" smtClean="0"/>
              <a:t>Many slaves took to roads looking for family and work</a:t>
            </a:r>
          </a:p>
          <a:p>
            <a:r>
              <a:rPr lang="en-US" dirty="0" smtClean="0"/>
              <a:t>The church became the focal point of the black community</a:t>
            </a:r>
          </a:p>
          <a:p>
            <a:r>
              <a:rPr lang="en-US" dirty="0" smtClean="0"/>
              <a:t>Freedmen’s Bureau taught 200,000 freed blacks how to read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6254" y="1156128"/>
            <a:ext cx="5167648" cy="4378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4963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impeach-andrewjohnson.com/ListOfCartoons/TheBigThingCrop4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-151765"/>
            <a:ext cx="5346700" cy="7012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1313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Black Codes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26524"/>
            <a:ext cx="10515600" cy="5383369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What happened to black children who had no parents or had parents who couldn’t care for them? Who was given preference when it came to this?</a:t>
            </a:r>
          </a:p>
          <a:p>
            <a:r>
              <a:rPr lang="en-US" dirty="0" smtClean="0"/>
              <a:t>What was the master or given permission to do?</a:t>
            </a:r>
          </a:p>
          <a:p>
            <a:r>
              <a:rPr lang="en-US" dirty="0" smtClean="0"/>
              <a:t>What punishment awaited convicted vagrants?</a:t>
            </a:r>
          </a:p>
          <a:p>
            <a:r>
              <a:rPr lang="en-US" dirty="0" smtClean="0"/>
              <a:t>What punishment was given to whites who assembled with free blacks?</a:t>
            </a:r>
          </a:p>
          <a:p>
            <a:r>
              <a:rPr lang="en-US" dirty="0" smtClean="0"/>
              <a:t>What type of tax was levied on free blacks? How much per year?</a:t>
            </a:r>
          </a:p>
          <a:p>
            <a:r>
              <a:rPr lang="en-US" dirty="0" smtClean="0"/>
              <a:t>What was it against the law to own if you were a free black not in the military?</a:t>
            </a:r>
          </a:p>
          <a:p>
            <a:r>
              <a:rPr lang="en-US" dirty="0" smtClean="0"/>
              <a:t>What were some of the non-violent acts that could get a freedman fined or imprisoned?</a:t>
            </a:r>
          </a:p>
          <a:p>
            <a:r>
              <a:rPr lang="en-US" dirty="0" smtClean="0"/>
              <a:t>What were whites allowed to do to a freed black who quit their job?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4819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Johnson was not allowed to testify by his lawyers, who argued </a:t>
            </a:r>
            <a:r>
              <a:rPr lang="en-US" dirty="0" smtClean="0"/>
              <a:t>that the </a:t>
            </a:r>
            <a:r>
              <a:rPr lang="en-US" dirty="0"/>
              <a:t>Tenure of Office Act was unconstitutional and Johnson was </a:t>
            </a:r>
            <a:r>
              <a:rPr lang="en-US" dirty="0" smtClean="0"/>
              <a:t>acting under </a:t>
            </a:r>
            <a:r>
              <a:rPr lang="en-US" dirty="0"/>
              <a:t>the Constitution, not the law.</a:t>
            </a:r>
          </a:p>
          <a:p>
            <a:r>
              <a:rPr lang="en-US" dirty="0"/>
              <a:t>On May 16, 1868, Johnson was acquitted of all charges by a </a:t>
            </a:r>
            <a:r>
              <a:rPr lang="en-US" dirty="0" smtClean="0"/>
              <a:t>single vote</a:t>
            </a:r>
            <a:r>
              <a:rPr lang="en-US" dirty="0"/>
              <a:t>, as seven Republican senators with consciences </a:t>
            </a:r>
            <a:r>
              <a:rPr lang="en-US" dirty="0" smtClean="0"/>
              <a:t>voted “not-guilty</a:t>
            </a:r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29772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Johnson v. Congress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Johnson repeatedly vetoed Republican-passed bills, such as a bill</a:t>
            </a:r>
            <a:br>
              <a:rPr lang="en-US" dirty="0"/>
            </a:br>
            <a:r>
              <a:rPr lang="en-US" dirty="0"/>
              <a:t>extending the life of the Freedman’s Bureau, </a:t>
            </a:r>
            <a:r>
              <a:rPr lang="en-US" dirty="0" smtClean="0"/>
              <a:t>and the </a:t>
            </a:r>
            <a:r>
              <a:rPr lang="en-US" dirty="0"/>
              <a:t>Civil Rights Bill, which conferred on blacks the privilege </a:t>
            </a:r>
            <a:r>
              <a:rPr lang="en-US" dirty="0" smtClean="0"/>
              <a:t>of citizenship </a:t>
            </a:r>
          </a:p>
          <a:p>
            <a:r>
              <a:rPr lang="en-US" dirty="0" smtClean="0"/>
              <a:t>As </a:t>
            </a:r>
            <a:r>
              <a:rPr lang="en-US" dirty="0"/>
              <a:t>Republicans gained control of Congress, they passed the bills</a:t>
            </a:r>
            <a:br>
              <a:rPr lang="en-US" dirty="0"/>
            </a:br>
            <a:r>
              <a:rPr lang="en-US" dirty="0"/>
              <a:t>into laws with a 2/3 </a:t>
            </a:r>
            <a:r>
              <a:rPr lang="en-US" dirty="0" smtClean="0"/>
              <a:t>vote.</a:t>
            </a:r>
            <a:endParaRPr lang="en-US" dirty="0"/>
          </a:p>
          <a:p>
            <a:r>
              <a:rPr lang="en-US" dirty="0"/>
              <a:t>In the 14th Amendment, the Republicans sought to instill the same</a:t>
            </a:r>
            <a:br>
              <a:rPr lang="en-US" dirty="0"/>
            </a:br>
            <a:r>
              <a:rPr lang="en-US" dirty="0"/>
              <a:t>ideas of the Civil Rights </a:t>
            </a:r>
            <a:r>
              <a:rPr lang="en-US" dirty="0" smtClean="0"/>
              <a:t>Bill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1002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9412" y="3457370"/>
            <a:ext cx="10515600" cy="1325563"/>
          </a:xfrm>
        </p:spPr>
        <p:txBody>
          <a:bodyPr/>
          <a:lstStyle/>
          <a:p>
            <a:r>
              <a:rPr lang="en-US" dirty="0" smtClean="0"/>
              <a:t>Presidential Reconstruction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9412" y="4504432"/>
            <a:ext cx="10515600" cy="4351338"/>
          </a:xfrm>
        </p:spPr>
        <p:txBody>
          <a:bodyPr/>
          <a:lstStyle/>
          <a:p>
            <a:r>
              <a:rPr lang="en-US" dirty="0" smtClean="0"/>
              <a:t>Since Lincoln believed that the South had never legally</a:t>
            </a:r>
            <a:br>
              <a:rPr lang="en-US" dirty="0" smtClean="0"/>
            </a:br>
            <a:r>
              <a:rPr lang="en-US" dirty="0" smtClean="0"/>
              <a:t>withdrawn from the Union, restoration was to be simple.</a:t>
            </a:r>
          </a:p>
          <a:p>
            <a:r>
              <a:rPr lang="en-US" dirty="0" smtClean="0"/>
              <a:t>In</a:t>
            </a:r>
            <a:r>
              <a:rPr lang="en-US" dirty="0"/>
              <a:t> </a:t>
            </a:r>
            <a:r>
              <a:rPr lang="en-US" dirty="0" smtClean="0"/>
              <a:t>his 10% plan, the southern states could be reintegrated into the Union if and when they had only 10% of its voters pledge and take an oath to the Union, also acknowledge the emancipation of the slaves;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9104" y="-422855"/>
            <a:ext cx="6995858" cy="4089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9424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Radical Republicans felt punishment was due the South. </a:t>
            </a:r>
          </a:p>
          <a:p>
            <a:r>
              <a:rPr lang="en-US" dirty="0" smtClean="0"/>
              <a:t>They feared that the leniency of the 10 % Plan would allow the Southerners to re-enslave Blacks</a:t>
            </a:r>
            <a:endParaRPr lang="en-US" dirty="0"/>
          </a:p>
          <a:p>
            <a:r>
              <a:rPr lang="en-US" dirty="0" smtClean="0"/>
              <a:t>Wade-Davis Bill through was pushed through Congress. It required 50% of the states’ voters to take oaths of allegiance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8701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38264" y="1027906"/>
            <a:ext cx="5107546" cy="448502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Johnson took Lincoln’s policy and added his own Reconstruction proclamation:</a:t>
            </a:r>
          </a:p>
          <a:p>
            <a:pPr marL="514350" indent="-514350">
              <a:buAutoNum type="arabicPeriod"/>
            </a:pPr>
            <a:r>
              <a:rPr lang="en-US" dirty="0" smtClean="0"/>
              <a:t>Certain leading Confederates were disfranchised (right to vote</a:t>
            </a:r>
            <a:br>
              <a:rPr lang="en-US" dirty="0" smtClean="0"/>
            </a:br>
            <a:r>
              <a:rPr lang="en-US" dirty="0" smtClean="0"/>
              <a:t>removed)</a:t>
            </a:r>
          </a:p>
          <a:p>
            <a:pPr marL="514350" indent="-514350">
              <a:buAutoNum type="arabicPeriod"/>
            </a:pPr>
            <a:r>
              <a:rPr lang="en-US" dirty="0" smtClean="0"/>
              <a:t>Confederate debt was repudiated</a:t>
            </a:r>
          </a:p>
          <a:p>
            <a:pPr marL="514350" indent="-514350">
              <a:buAutoNum type="arabicPeriod"/>
            </a:pPr>
            <a:r>
              <a:rPr lang="en-US" dirty="0"/>
              <a:t>S</a:t>
            </a:r>
            <a:r>
              <a:rPr lang="en-US" dirty="0" smtClean="0"/>
              <a:t>tates had to ratify the 13th Amendment.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674" y="34138"/>
            <a:ext cx="4419600" cy="6823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5112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Topics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42434"/>
            <a:ext cx="10515600" cy="5306096"/>
          </a:xfrm>
        </p:spPr>
        <p:txBody>
          <a:bodyPr numCol="2">
            <a:normAutofit fontScale="92500" lnSpcReduction="10000"/>
          </a:bodyPr>
          <a:lstStyle/>
          <a:p>
            <a:r>
              <a:rPr lang="en-US" dirty="0" smtClean="0"/>
              <a:t>Election of 1860			</a:t>
            </a:r>
          </a:p>
          <a:p>
            <a:r>
              <a:rPr lang="en-US" dirty="0" smtClean="0"/>
              <a:t>Advantages of North and South</a:t>
            </a:r>
          </a:p>
          <a:p>
            <a:r>
              <a:rPr lang="en-US" dirty="0" smtClean="0"/>
              <a:t>Battle of Antietam</a:t>
            </a:r>
          </a:p>
          <a:p>
            <a:r>
              <a:rPr lang="en-US" dirty="0" smtClean="0"/>
              <a:t>Ironclads</a:t>
            </a:r>
          </a:p>
          <a:p>
            <a:r>
              <a:rPr lang="en-US" dirty="0" smtClean="0"/>
              <a:t>Emancipation Proclamation</a:t>
            </a:r>
          </a:p>
          <a:p>
            <a:r>
              <a:rPr lang="en-US" dirty="0" smtClean="0"/>
              <a:t>Gettysburg</a:t>
            </a:r>
          </a:p>
          <a:p>
            <a:r>
              <a:rPr lang="en-US" dirty="0" smtClean="0"/>
              <a:t>Copperheads</a:t>
            </a:r>
          </a:p>
          <a:p>
            <a:r>
              <a:rPr lang="en-US" dirty="0" smtClean="0"/>
              <a:t>Election of 1864</a:t>
            </a:r>
          </a:p>
          <a:p>
            <a:r>
              <a:rPr lang="en-US" dirty="0" smtClean="0"/>
              <a:t>End of the war</a:t>
            </a:r>
          </a:p>
          <a:p>
            <a:r>
              <a:rPr lang="en-US" dirty="0" smtClean="0"/>
              <a:t>Freedmen’s Bureau</a:t>
            </a:r>
          </a:p>
          <a:p>
            <a:r>
              <a:rPr lang="en-US" dirty="0" smtClean="0"/>
              <a:t>Presidential Reconstruction</a:t>
            </a:r>
          </a:p>
          <a:p>
            <a:r>
              <a:rPr lang="en-US" dirty="0" smtClean="0"/>
              <a:t>Congressional Reconstruction</a:t>
            </a:r>
          </a:p>
          <a:p>
            <a:r>
              <a:rPr lang="en-US" dirty="0" smtClean="0"/>
              <a:t>Black Codes</a:t>
            </a:r>
          </a:p>
          <a:p>
            <a:r>
              <a:rPr lang="en-US" dirty="0" smtClean="0"/>
              <a:t>Reconstruction Act</a:t>
            </a:r>
          </a:p>
          <a:p>
            <a:r>
              <a:rPr lang="en-US" dirty="0" smtClean="0"/>
              <a:t>Ex Parte Milligan</a:t>
            </a:r>
          </a:p>
          <a:p>
            <a:r>
              <a:rPr lang="en-US" dirty="0" smtClean="0"/>
              <a:t>Johnson Impeachment</a:t>
            </a:r>
          </a:p>
          <a:p>
            <a:r>
              <a:rPr lang="en-US" dirty="0" smtClean="0"/>
              <a:t>Purchase of Alaska</a:t>
            </a:r>
          </a:p>
          <a:p>
            <a:r>
              <a:rPr lang="en-US" dirty="0" smtClean="0"/>
              <a:t>Carpetbaggers and Scalawags</a:t>
            </a:r>
          </a:p>
          <a:p>
            <a:r>
              <a:rPr lang="en-US" dirty="0" smtClean="0"/>
              <a:t>Compromise of 1877</a:t>
            </a:r>
          </a:p>
          <a:p>
            <a:r>
              <a:rPr lang="en-US" dirty="0" smtClean="0"/>
              <a:t>Amendments 13, 14, 15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1383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Period 3 &amp; 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will examine the attempts by the President and the Congress to reconstruct the South after the Civil War.</a:t>
            </a:r>
          </a:p>
          <a:p>
            <a:endParaRPr lang="en-US" dirty="0"/>
          </a:p>
          <a:p>
            <a:pPr lvl="1"/>
            <a:r>
              <a:rPr lang="en-US" dirty="0" smtClean="0"/>
              <a:t>Go over homework</a:t>
            </a:r>
          </a:p>
          <a:p>
            <a:pPr lvl="1"/>
            <a:r>
              <a:rPr lang="en-US" dirty="0" smtClean="0"/>
              <a:t>Chapter </a:t>
            </a:r>
            <a:r>
              <a:rPr lang="en-US" dirty="0" smtClean="0"/>
              <a:t>22 </a:t>
            </a:r>
            <a:r>
              <a:rPr lang="en-US" dirty="0" smtClean="0"/>
              <a:t>Notes</a:t>
            </a:r>
          </a:p>
          <a:p>
            <a:pPr lvl="1"/>
            <a:r>
              <a:rPr lang="en-US" dirty="0" smtClean="0"/>
              <a:t>Test Exemption</a:t>
            </a:r>
          </a:p>
          <a:p>
            <a:pPr lvl="1"/>
            <a:r>
              <a:rPr lang="en-US" dirty="0" smtClean="0"/>
              <a:t>Black Codes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09922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ephemeralnewyork.files.wordpress.com/2009/03/lincolnsfuneralbroadway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7600" y="0"/>
            <a:ext cx="9227576" cy="6901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7549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Black Codes</a:t>
            </a:r>
            <a:endParaRPr lang="en-US" dirty="0"/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295421" y="1452734"/>
            <a:ext cx="11058379" cy="390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 order to control the freed Blacks, Black Codes were passed, aimed at keeping the Black population in submission</a:t>
            </a:r>
            <a:r>
              <a:rPr kumimoji="0" lang="en-US" altLang="en-US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and workers in the fields.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The codes forbade Blacks from serving on a jury and some even</a:t>
            </a:r>
            <a:b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barred Blacks from renting or leasing land, and Blacks could be</a:t>
            </a:r>
            <a:b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punished for “idleness” by being subjected to working on a</a:t>
            </a:r>
            <a:b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chain gang. </a:t>
            </a:r>
          </a:p>
        </p:txBody>
      </p:sp>
    </p:spTree>
    <p:extLst>
      <p:ext uri="{BB962C8B-B14F-4D97-AF65-F5344CB8AC3E}">
        <p14:creationId xmlns:p14="http://schemas.microsoft.com/office/powerpoint/2010/main" val="1331021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1282</TotalTime>
  <Words>580</Words>
  <Application>Microsoft Office PowerPoint</Application>
  <PresentationFormat>Widescreen</PresentationFormat>
  <Paragraphs>87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Office Theme</vt:lpstr>
      <vt:lpstr>Problems of Peace</vt:lpstr>
      <vt:lpstr>Freedmen’s Bureau</vt:lpstr>
      <vt:lpstr>Presidential Reconstruction </vt:lpstr>
      <vt:lpstr>PowerPoint Presentation</vt:lpstr>
      <vt:lpstr>PowerPoint Presentation</vt:lpstr>
      <vt:lpstr>Test Topics</vt:lpstr>
      <vt:lpstr>Period 3 &amp; 7</vt:lpstr>
      <vt:lpstr>PowerPoint Presentation</vt:lpstr>
      <vt:lpstr>Black Codes</vt:lpstr>
      <vt:lpstr>PowerPoint Presentation</vt:lpstr>
      <vt:lpstr>PowerPoint Presentation</vt:lpstr>
      <vt:lpstr>Reconstruction Act</vt:lpstr>
      <vt:lpstr>PowerPoint Presentation</vt:lpstr>
      <vt:lpstr>PowerPoint Presentation</vt:lpstr>
      <vt:lpstr>PowerPoint Presentation</vt:lpstr>
      <vt:lpstr>PowerPoint Presentation</vt:lpstr>
      <vt:lpstr>Johnson Impeached</vt:lpstr>
      <vt:lpstr>PowerPoint Presentation</vt:lpstr>
      <vt:lpstr>PowerPoint Presentation</vt:lpstr>
      <vt:lpstr>PowerPoint Presentation</vt:lpstr>
      <vt:lpstr>Black Codes </vt:lpstr>
      <vt:lpstr>PowerPoint Presentation</vt:lpstr>
      <vt:lpstr>Johnson v. Congress</vt:lpstr>
    </vt:vector>
  </TitlesOfParts>
  <Company>WCBOE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Period 3 &amp; 7</dc:title>
  <dc:creator>Don Abbatiello</dc:creator>
  <cp:lastModifiedBy>Don Abbatiello</cp:lastModifiedBy>
  <cp:revision>34</cp:revision>
  <dcterms:created xsi:type="dcterms:W3CDTF">2015-01-12T16:30:18Z</dcterms:created>
  <dcterms:modified xsi:type="dcterms:W3CDTF">2016-01-14T19:46:33Z</dcterms:modified>
</cp:coreProperties>
</file>