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20ABB-6110-4554-BEF4-414EEE49926F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FD67-810F-4E8A-A52A-E80DEE58F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02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20ABB-6110-4554-BEF4-414EEE49926F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FD67-810F-4E8A-A52A-E80DEE58F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02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20ABB-6110-4554-BEF4-414EEE49926F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FD67-810F-4E8A-A52A-E80DEE58F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44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20ABB-6110-4554-BEF4-414EEE49926F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FD67-810F-4E8A-A52A-E80DEE58F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48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20ABB-6110-4554-BEF4-414EEE49926F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FD67-810F-4E8A-A52A-E80DEE58F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59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20ABB-6110-4554-BEF4-414EEE49926F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FD67-810F-4E8A-A52A-E80DEE58F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223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20ABB-6110-4554-BEF4-414EEE49926F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FD67-810F-4E8A-A52A-E80DEE58F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56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20ABB-6110-4554-BEF4-414EEE49926F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FD67-810F-4E8A-A52A-E80DEE58F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63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20ABB-6110-4554-BEF4-414EEE49926F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FD67-810F-4E8A-A52A-E80DEE58F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09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20ABB-6110-4554-BEF4-414EEE49926F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FD67-810F-4E8A-A52A-E80DEE58F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181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20ABB-6110-4554-BEF4-414EEE49926F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FD67-810F-4E8A-A52A-E80DEE58F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20ABB-6110-4554-BEF4-414EEE49926F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EFD67-810F-4E8A-A52A-E80DEE58F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9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2 &amp; 7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review the causes of the Civil War and prepare for the Midyear Exam.</a:t>
            </a:r>
          </a:p>
          <a:p>
            <a:endParaRPr lang="en-US" dirty="0"/>
          </a:p>
          <a:p>
            <a:pPr lvl="1"/>
            <a:r>
              <a:rPr lang="en-US" dirty="0" smtClean="0"/>
              <a:t>Chapter 19 Outline Quiz</a:t>
            </a:r>
          </a:p>
          <a:p>
            <a:pPr lvl="1"/>
            <a:r>
              <a:rPr lang="en-US" dirty="0" smtClean="0"/>
              <a:t>Collect Chapter 19 IDs/ Causes Chart</a:t>
            </a:r>
          </a:p>
          <a:p>
            <a:pPr lvl="1"/>
            <a:r>
              <a:rPr lang="en-US" dirty="0" smtClean="0"/>
              <a:t>Chapter 20 IDs</a:t>
            </a:r>
          </a:p>
          <a:p>
            <a:pPr lvl="1"/>
            <a:r>
              <a:rPr lang="en-US" dirty="0" smtClean="0"/>
              <a:t>Midyear Exam Review</a:t>
            </a:r>
          </a:p>
          <a:p>
            <a:pPr lvl="1"/>
            <a:r>
              <a:rPr lang="en-US" dirty="0" smtClean="0"/>
              <a:t>Exam Exemption 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93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20 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Fort Sumter</a:t>
            </a:r>
          </a:p>
          <a:p>
            <a:r>
              <a:rPr lang="en-US" dirty="0" smtClean="0"/>
              <a:t>Trent Affair</a:t>
            </a:r>
          </a:p>
          <a:p>
            <a:r>
              <a:rPr lang="en-US" dirty="0" smtClean="0"/>
              <a:t>Blockade</a:t>
            </a:r>
          </a:p>
          <a:p>
            <a:r>
              <a:rPr lang="en-US" dirty="0" smtClean="0"/>
              <a:t>Writ of Habeas Corpus</a:t>
            </a:r>
          </a:p>
          <a:p>
            <a:r>
              <a:rPr lang="en-US" dirty="0" smtClean="0"/>
              <a:t>Conscription Law</a:t>
            </a:r>
          </a:p>
          <a:p>
            <a:r>
              <a:rPr lang="en-US" dirty="0" smtClean="0"/>
              <a:t>Draft Riots</a:t>
            </a:r>
          </a:p>
          <a:p>
            <a:r>
              <a:rPr lang="en-US" dirty="0" smtClean="0"/>
              <a:t>Morrill Tariff Act</a:t>
            </a:r>
          </a:p>
          <a:p>
            <a:r>
              <a:rPr lang="en-US" dirty="0" smtClean="0"/>
              <a:t>Greenbacks</a:t>
            </a:r>
          </a:p>
          <a:p>
            <a:r>
              <a:rPr lang="en-US" dirty="0" smtClean="0"/>
              <a:t>War Bonds</a:t>
            </a:r>
          </a:p>
          <a:p>
            <a:r>
              <a:rPr lang="en-US" dirty="0" smtClean="0"/>
              <a:t>US Sanitary Commission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11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65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Period 2 &amp; 7</vt:lpstr>
      <vt:lpstr>Chapter 20 IDs</vt:lpstr>
    </vt:vector>
  </TitlesOfParts>
  <Company>Wicomico Board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 2 &amp; 7</dc:title>
  <dc:creator>dabbatie</dc:creator>
  <cp:lastModifiedBy>dabbatie</cp:lastModifiedBy>
  <cp:revision>3</cp:revision>
  <dcterms:created xsi:type="dcterms:W3CDTF">2014-01-10T12:31:13Z</dcterms:created>
  <dcterms:modified xsi:type="dcterms:W3CDTF">2014-01-10T15:35:26Z</dcterms:modified>
</cp:coreProperties>
</file>