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57" r:id="rId5"/>
    <p:sldId id="267" r:id="rId6"/>
    <p:sldId id="264" r:id="rId7"/>
    <p:sldId id="265" r:id="rId8"/>
    <p:sldId id="262" r:id="rId9"/>
    <p:sldId id="266" r:id="rId10"/>
    <p:sldId id="271" r:id="rId11"/>
    <p:sldId id="263" r:id="rId12"/>
    <p:sldId id="258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5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8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0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1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0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2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1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0C53-2F28-4ACE-9BD9-C30A13E08C4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8E4D-9BE5-49A7-8DB3-FDCAFFF1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0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924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pitchFamily="34" charset="0"/>
              </a:rPr>
              <a:t>Truman Supports Civil Rights</a:t>
            </a:r>
            <a:endParaRPr lang="en-US" dirty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African Americans, especially veterans, demand rights as citizens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Congress rejects civil rights laws; Truman issues executive orders:</a:t>
            </a:r>
          </a:p>
          <a:p>
            <a:r>
              <a:rPr lang="en-US" dirty="0">
                <a:latin typeface="Arial" pitchFamily="34" charset="0"/>
              </a:rPr>
              <a:t>	- integrates armed forces; ends discrimination in government hiring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685800" y="3733800"/>
            <a:ext cx="792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pitchFamily="34" charset="0"/>
              </a:rPr>
              <a:t>The 1948 Election</a:t>
            </a:r>
            <a:endParaRPr lang="en-US" dirty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Southern Democrats—</a:t>
            </a:r>
            <a:r>
              <a:rPr lang="en-US" b="1" dirty="0" err="1">
                <a:latin typeface="Arial" pitchFamily="34" charset="0"/>
              </a:rPr>
              <a:t>Dixiecrats</a:t>
            </a:r>
            <a:r>
              <a:rPr lang="en-US" dirty="0">
                <a:latin typeface="Arial" pitchFamily="34" charset="0"/>
              </a:rPr>
              <a:t>—protest civil rights, form own party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Truman calls special session; asks Congress for social </a:t>
            </a:r>
            <a:r>
              <a:rPr lang="en-US" dirty="0" smtClean="0">
                <a:latin typeface="Arial" pitchFamily="34" charset="0"/>
              </a:rPr>
              <a:t>legislation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9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2, 5, &amp;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growth of the suburbs and its impact on life in the 1950s.</a:t>
            </a:r>
          </a:p>
          <a:p>
            <a:endParaRPr lang="en-US" dirty="0"/>
          </a:p>
          <a:p>
            <a:pPr lvl="1"/>
            <a:r>
              <a:rPr lang="en-US" dirty="0" smtClean="0"/>
              <a:t>NBA Historic Night</a:t>
            </a:r>
            <a:endParaRPr lang="en-US" dirty="0" smtClean="0"/>
          </a:p>
          <a:p>
            <a:pPr lvl="1"/>
            <a:r>
              <a:rPr lang="en-US" dirty="0" smtClean="0"/>
              <a:t>Chapter </a:t>
            </a:r>
            <a:r>
              <a:rPr lang="en-US" dirty="0" smtClean="0"/>
              <a:t>19 Notes</a:t>
            </a:r>
          </a:p>
          <a:p>
            <a:pPr lvl="1"/>
            <a:r>
              <a:rPr lang="en-US" dirty="0" smtClean="0"/>
              <a:t>Ike commercial</a:t>
            </a:r>
          </a:p>
          <a:p>
            <a:pPr lvl="1"/>
            <a:r>
              <a:rPr lang="en-US" dirty="0" smtClean="0"/>
              <a:t>Chapter 19.2 reading</a:t>
            </a:r>
          </a:p>
          <a:p>
            <a:pPr lvl="1"/>
            <a:r>
              <a:rPr lang="en-US" dirty="0" smtClean="0"/>
              <a:t>McDonalds around the world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893618" y="685800"/>
            <a:ext cx="76962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pitchFamily="34" charset="0"/>
              </a:rPr>
              <a:t>Walking the Middle of the Road</a:t>
            </a:r>
            <a:endParaRPr lang="en-US" dirty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Eisenhower conservative about money, liberal on social issues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Ike tries to avoid civil rights movement, which is gaining strength  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On economy, works for balanced budget, tax cut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34" charset="0"/>
              </a:rPr>
              <a:t>Popularity </a:t>
            </a:r>
            <a:r>
              <a:rPr lang="en-US" dirty="0">
                <a:latin typeface="Arial" pitchFamily="34" charset="0"/>
              </a:rPr>
              <a:t>soars; is reelected in 1956</a:t>
            </a:r>
          </a:p>
          <a:p>
            <a:pPr lvl="2"/>
            <a:endParaRPr lang="en-US" sz="1800" dirty="0"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98619"/>
            <a:ext cx="3276600" cy="316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7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762000"/>
            <a:ext cx="82295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>
                <a:latin typeface="Arial" pitchFamily="34" charset="0"/>
              </a:rPr>
              <a:t>Redefining the Family</a:t>
            </a:r>
            <a:endParaRPr lang="en-US" sz="2400" dirty="0">
              <a:latin typeface="Arial" pitchFamily="34" charset="0"/>
            </a:endParaRP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Tensions from changed gender roles during war increase divorce rate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457200" y="2057400"/>
            <a:ext cx="807719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>
                <a:latin typeface="Arial" pitchFamily="34" charset="0"/>
              </a:rPr>
              <a:t>Economic Readjustment</a:t>
            </a:r>
            <a:endParaRPr lang="en-US" sz="2400" dirty="0">
              <a:latin typeface="Arial" pitchFamily="34" charset="0"/>
            </a:endParaRP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Over 1 million defense workers laid off; wages drop for many workers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Price controls end; 25% increase in cost of scarce consumer goods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Congress reestablishes price, wage, rent controls</a:t>
            </a: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450273" y="4399340"/>
            <a:ext cx="79247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>
                <a:latin typeface="Arial" pitchFamily="34" charset="0"/>
              </a:rPr>
              <a:t>Remarkable Recovery</a:t>
            </a:r>
            <a:endParaRPr lang="en-US" sz="2400" dirty="0">
              <a:latin typeface="Arial" pitchFamily="34" charset="0"/>
            </a:endParaRP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People have savings, service pay, war bonds; buy goods long missed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latin typeface="Arial" pitchFamily="34" charset="0"/>
              </a:rPr>
              <a:t>Cold War keeps defense spending up; foreign aid creates markets </a:t>
            </a:r>
          </a:p>
        </p:txBody>
      </p:sp>
    </p:spTree>
    <p:extLst>
      <p:ext uri="{BB962C8B-B14F-4D97-AF65-F5344CB8AC3E}">
        <p14:creationId xmlns:p14="http://schemas.microsoft.com/office/powerpoint/2010/main" val="205709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97" grpId="0" autoUpdateAnimBg="0"/>
      <p:bldP spid="1129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66" y="2971800"/>
            <a:ext cx="6566289" cy="377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2" y="228600"/>
            <a:ext cx="499268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0999"/>
            <a:ext cx="2895600" cy="436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1704"/>
            <a:ext cx="3710355" cy="453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90530"/>
            <a:ext cx="41148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0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7" y="914400"/>
            <a:ext cx="764215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1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607367"/>
            <a:ext cx="5295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Chapter 19 Section 1: Readjustment </a:t>
            </a:r>
            <a:r>
              <a:rPr lang="en-US" sz="2400" b="1" dirty="0">
                <a:latin typeface="Arial" pitchFamily="34" charset="0"/>
              </a:rPr>
              <a:t>and Recovery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2000" y="1600201"/>
            <a:ext cx="7543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pitchFamily="34" charset="0"/>
              </a:rPr>
              <a:t>The Impact of the GI Bill</a:t>
            </a:r>
            <a:endParaRPr lang="en-US" dirty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1944 </a:t>
            </a:r>
            <a:r>
              <a:rPr lang="en-US" b="1" dirty="0">
                <a:latin typeface="Arial" pitchFamily="34" charset="0"/>
              </a:rPr>
              <a:t>GI Bill of Rights</a:t>
            </a:r>
            <a:r>
              <a:rPr lang="en-US" dirty="0">
                <a:latin typeface="Arial" pitchFamily="34" charset="0"/>
              </a:rPr>
              <a:t> eases veterans’ return to civilian life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Pays partial tuition, unemployment benefits; provides loans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914399" y="4106853"/>
            <a:ext cx="78486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pitchFamily="34" charset="0"/>
              </a:rPr>
              <a:t>Housing Crisis</a:t>
            </a:r>
            <a:endParaRPr lang="en-US" dirty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10 million returning veterans face housing shortage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Developers use assembly-line methods to mass-produce houses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Build </a:t>
            </a:r>
            <a:r>
              <a:rPr lang="en-US" b="1" dirty="0">
                <a:latin typeface="Arial" pitchFamily="34" charset="0"/>
              </a:rPr>
              <a:t>suburbs</a:t>
            </a:r>
            <a:r>
              <a:rPr lang="en-US" dirty="0">
                <a:latin typeface="Arial" pitchFamily="34" charset="0"/>
              </a:rPr>
              <a:t>—small residential communities around cities</a:t>
            </a:r>
          </a:p>
        </p:txBody>
      </p:sp>
    </p:spTree>
    <p:extLst>
      <p:ext uri="{BB962C8B-B14F-4D97-AF65-F5344CB8AC3E}">
        <p14:creationId xmlns:p14="http://schemas.microsoft.com/office/powerpoint/2010/main" val="15898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499"/>
            <a:ext cx="8534400" cy="638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5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474"/>
            <a:ext cx="7924800" cy="597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2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42200"/>
            <a:ext cx="7819488" cy="62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9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48491"/>
            <a:ext cx="8305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pitchFamily="34" charset="0"/>
              </a:rPr>
              <a:t>I Like Ike!</a:t>
            </a:r>
            <a:endParaRPr lang="en-US" dirty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Truman’s approval rating drops over Korean War, McCarthyism</a:t>
            </a:r>
          </a:p>
          <a:p>
            <a:r>
              <a:rPr lang="en-US" dirty="0">
                <a:latin typeface="Arial" pitchFamily="34" charset="0"/>
              </a:rPr>
              <a:t>	- decides not to run for reelection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Gen. Dwight D. Eisenhower runs against IL governor Adlai Stevenson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Newspapers accuse VP candidate Richard M. Nixon of corruption</a:t>
            </a:r>
          </a:p>
          <a:p>
            <a:r>
              <a:rPr lang="en-US" dirty="0">
                <a:latin typeface="Arial" pitchFamily="34" charset="0"/>
              </a:rPr>
              <a:t>	- defends self in televised “Checkers speech”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Eisenhower wins; Republicans narrowly take Congress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34143"/>
            <a:ext cx="4038600" cy="303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57200"/>
            <a:ext cx="8915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275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 2, 5, &amp; 6</vt:lpstr>
      <vt:lpstr>PowerPoint Presentation</vt:lpstr>
      <vt:lpstr>PowerPoint Presentation</vt:lpstr>
      <vt:lpstr>PowerPoint Presentation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DABBATIE</dc:creator>
  <cp:lastModifiedBy>Don Abbatiello</cp:lastModifiedBy>
  <cp:revision>14</cp:revision>
  <dcterms:created xsi:type="dcterms:W3CDTF">2012-04-12T14:48:16Z</dcterms:created>
  <dcterms:modified xsi:type="dcterms:W3CDTF">2016-04-14T17:51:37Z</dcterms:modified>
</cp:coreProperties>
</file>