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7" r:id="rId2"/>
  </p:sldMasterIdLst>
  <p:notesMasterIdLst>
    <p:notesMasterId r:id="rId14"/>
  </p:notesMasterIdLst>
  <p:sldIdLst>
    <p:sldId id="266" r:id="rId3"/>
    <p:sldId id="267" r:id="rId4"/>
    <p:sldId id="264" r:id="rId5"/>
    <p:sldId id="256" r:id="rId6"/>
    <p:sldId id="262" r:id="rId7"/>
    <p:sldId id="259" r:id="rId8"/>
    <p:sldId id="260" r:id="rId9"/>
    <p:sldId id="257" r:id="rId10"/>
    <p:sldId id="261" r:id="rId11"/>
    <p:sldId id="258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00C37F-4859-464A-9C8B-21D3D46EAAA2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9E1FB-047B-4ED6-A0A6-02E3C3B3FD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355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9E1FB-047B-4ED6-A0A6-02E3C3B3FD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466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122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63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45253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359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752758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684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464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49397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5173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45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32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8095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316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1797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416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4593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6301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20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63136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089799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293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3167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5363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2472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2070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293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056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735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73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5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07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279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77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66951-8749-4F9F-A0DE-ED97B4046750}" type="datetimeFigureOut">
              <a:rPr lang="en-US" smtClean="0"/>
              <a:t>1/7/2016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176AE310-D642-47CE-9B26-BB1E8846D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35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347714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Scopes Trial</a:t>
            </a:r>
          </a:p>
          <a:p>
            <a:pPr lvl="1"/>
            <a:r>
              <a:rPr lang="en-US" sz="2800" dirty="0" smtClean="0"/>
              <a:t>John Scopes was arrested for teaching evolution</a:t>
            </a:r>
          </a:p>
          <a:p>
            <a:pPr lvl="1"/>
            <a:r>
              <a:rPr lang="en-US" sz="2800" dirty="0" smtClean="0"/>
              <a:t>Scopes was guilty but evolution was on trial</a:t>
            </a:r>
            <a:endParaRPr lang="en-US" sz="2800" dirty="0"/>
          </a:p>
          <a:p>
            <a:r>
              <a:rPr lang="en-US" sz="2800" dirty="0" smtClean="0"/>
              <a:t>What should be taught in school evolution or Creationism</a:t>
            </a:r>
          </a:p>
          <a:p>
            <a:r>
              <a:rPr lang="en-US" sz="2800" dirty="0" smtClean="0"/>
              <a:t>Scopes was fined $100 and the law banning evolution remained in effect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98237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4525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Changing Family</a:t>
            </a:r>
          </a:p>
          <a:p>
            <a:pPr lvl="1"/>
            <a:r>
              <a:rPr lang="en-US" sz="2800" dirty="0" smtClean="0"/>
              <a:t>The birthrate had declined</a:t>
            </a:r>
          </a:p>
          <a:p>
            <a:pPr lvl="2"/>
            <a:r>
              <a:rPr lang="en-US" sz="2800" dirty="0" smtClean="0"/>
              <a:t>Due to increased availability of birth control</a:t>
            </a:r>
          </a:p>
          <a:p>
            <a:pPr lvl="2"/>
            <a:r>
              <a:rPr lang="en-US" sz="2800" dirty="0" smtClean="0"/>
              <a:t>Margaret Sanger opened the first birth control clinic</a:t>
            </a:r>
          </a:p>
          <a:p>
            <a:r>
              <a:rPr lang="en-US" sz="2800" dirty="0" smtClean="0"/>
              <a:t>Household life was made easier</a:t>
            </a:r>
          </a:p>
          <a:p>
            <a:pPr lvl="1"/>
            <a:r>
              <a:rPr lang="en-US" sz="2800" dirty="0" smtClean="0"/>
              <a:t>Ready made clothes, sliced bread, canned food</a:t>
            </a:r>
          </a:p>
          <a:p>
            <a:pPr lvl="1"/>
            <a:r>
              <a:rPr lang="en-US" sz="2800" dirty="0" smtClean="0"/>
              <a:t>New inventions made cleaning easier</a:t>
            </a:r>
          </a:p>
          <a:p>
            <a:pPr lvl="2"/>
            <a:r>
              <a:rPr lang="en-US" sz="2800" dirty="0" smtClean="0"/>
              <a:t>Washer machine, vacuum cleaner</a:t>
            </a:r>
          </a:p>
        </p:txBody>
      </p:sp>
    </p:spTree>
    <p:extLst>
      <p:ext uri="{BB962C8B-B14F-4D97-AF65-F5344CB8AC3E}">
        <p14:creationId xmlns:p14="http://schemas.microsoft.com/office/powerpoint/2010/main" val="509085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854" y="2971800"/>
            <a:ext cx="5475287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2" y="20782"/>
            <a:ext cx="3027218" cy="38700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0783"/>
            <a:ext cx="2763195" cy="4244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352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752600"/>
            <a:ext cx="491537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688" y="1745673"/>
            <a:ext cx="3353511" cy="408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585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Period 2, 5, &amp; 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We will examine the conflicts that developed during the 1920’s.</a:t>
            </a:r>
          </a:p>
          <a:p>
            <a:endParaRPr lang="en-US" sz="2800" dirty="0"/>
          </a:p>
          <a:p>
            <a:pPr lvl="1"/>
            <a:r>
              <a:rPr lang="en-US" sz="2800" dirty="0" smtClean="0"/>
              <a:t>Chapter </a:t>
            </a:r>
            <a:r>
              <a:rPr lang="en-US" sz="2800" dirty="0" smtClean="0"/>
              <a:t>13.2 </a:t>
            </a:r>
            <a:r>
              <a:rPr lang="en-US" sz="2800" dirty="0" smtClean="0"/>
              <a:t>Reading</a:t>
            </a:r>
          </a:p>
          <a:p>
            <a:pPr lvl="1"/>
            <a:r>
              <a:rPr lang="en-US" sz="2800" dirty="0" smtClean="0"/>
              <a:t>Chapter 13.2 Notes</a:t>
            </a:r>
          </a:p>
          <a:p>
            <a:pPr lvl="1"/>
            <a:r>
              <a:rPr lang="en-US" sz="2800" dirty="0" smtClean="0"/>
              <a:t>Dances of the 1920s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96337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09599" y="152400"/>
            <a:ext cx="6347713" cy="1320800"/>
          </a:xfrm>
        </p:spPr>
        <p:txBody>
          <a:bodyPr/>
          <a:lstStyle/>
          <a:p>
            <a:r>
              <a:rPr lang="en-US" dirty="0" smtClean="0"/>
              <a:t>Chapter 13.2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598" y="1260901"/>
            <a:ext cx="7162802" cy="3880773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Flapper</a:t>
            </a:r>
          </a:p>
          <a:p>
            <a:pPr lvl="1"/>
            <a:r>
              <a:rPr lang="en-US" sz="3200" dirty="0" smtClean="0"/>
              <a:t>Free young woman who embraced new fashion and attitudes</a:t>
            </a:r>
          </a:p>
          <a:p>
            <a:pPr lvl="1"/>
            <a:r>
              <a:rPr lang="en-US" sz="3200" dirty="0" smtClean="0"/>
              <a:t>Women became more assertive</a:t>
            </a:r>
          </a:p>
          <a:p>
            <a:pPr lvl="1"/>
            <a:r>
              <a:rPr lang="en-US" sz="3200" dirty="0" smtClean="0"/>
              <a:t>Began smoking, drinking in public</a:t>
            </a:r>
          </a:p>
          <a:p>
            <a:pPr lvl="1"/>
            <a:r>
              <a:rPr lang="en-US" sz="3200" dirty="0" smtClean="0"/>
              <a:t>Danced the foxtrot, Charleston, and the camel walk</a:t>
            </a:r>
          </a:p>
          <a:p>
            <a:r>
              <a:rPr lang="en-US" sz="2800" dirty="0" smtClean="0"/>
              <a:t>Casual dating occurred.  Men dated women they didn’t intend to marry. (courting)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3521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0"/>
            <a:ext cx="6646863" cy="5711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18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400" y="762000"/>
            <a:ext cx="73152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392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64" y="20782"/>
            <a:ext cx="44958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688" y="48491"/>
            <a:ext cx="5194312" cy="56872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02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229600" cy="4876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New Work Opportunities</a:t>
            </a:r>
          </a:p>
          <a:p>
            <a:pPr lvl="1"/>
            <a:r>
              <a:rPr lang="en-US" sz="2800" dirty="0" smtClean="0"/>
              <a:t>Female college graduates became teachers, nurses, and librarians</a:t>
            </a:r>
          </a:p>
          <a:p>
            <a:pPr lvl="1"/>
            <a:r>
              <a:rPr lang="en-US" sz="2800" dirty="0" smtClean="0"/>
              <a:t>Some women broke stereotypes by flying planes and driving taxis.</a:t>
            </a:r>
          </a:p>
          <a:p>
            <a:r>
              <a:rPr lang="en-US" sz="2800" dirty="0" smtClean="0"/>
              <a:t>10 Million women were working</a:t>
            </a:r>
          </a:p>
          <a:p>
            <a:r>
              <a:rPr lang="en-US" sz="2800" dirty="0" smtClean="0"/>
              <a:t>Few women were in managerial positions</a:t>
            </a:r>
          </a:p>
          <a:p>
            <a:r>
              <a:rPr lang="en-US" sz="2800" dirty="0" smtClean="0"/>
              <a:t>Men argued that a woman’s place was in the home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692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054305" cy="3281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414" y="3276600"/>
            <a:ext cx="6076950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9231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776</TotalTime>
  <Words>209</Words>
  <Application>Microsoft Office PowerPoint</Application>
  <PresentationFormat>On-screen Show (4:3)</PresentationFormat>
  <Paragraphs>33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1_Facet</vt:lpstr>
      <vt:lpstr>PowerPoint Presentation</vt:lpstr>
      <vt:lpstr>PowerPoint Presentation</vt:lpstr>
      <vt:lpstr>Period 2, 5, &amp; 6</vt:lpstr>
      <vt:lpstr>Chapter 13.2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Wicomico County Board of Education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13.2</dc:title>
  <dc:creator>DABBATIE</dc:creator>
  <cp:lastModifiedBy>Don Abbatiello</cp:lastModifiedBy>
  <cp:revision>17</cp:revision>
  <dcterms:created xsi:type="dcterms:W3CDTF">2012-01-10T15:50:04Z</dcterms:created>
  <dcterms:modified xsi:type="dcterms:W3CDTF">2016-01-07T18:51:49Z</dcterms:modified>
</cp:coreProperties>
</file>