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7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4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2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7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1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9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5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C9E48-3725-421C-9D98-B05BE37D27E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D3C9-310D-4DA2-9BC9-D4517804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3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7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the Civil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/>
          <a:lstStyle/>
          <a:p>
            <a:r>
              <a:rPr lang="en-US" dirty="0" smtClean="0"/>
              <a:t>Slavery</a:t>
            </a:r>
          </a:p>
          <a:p>
            <a:r>
              <a:rPr lang="en-US" dirty="0" smtClean="0"/>
              <a:t>Compromise of 1850 / California Free State</a:t>
            </a:r>
          </a:p>
          <a:p>
            <a:r>
              <a:rPr lang="en-US" dirty="0" smtClean="0"/>
              <a:t>Cotton Gin</a:t>
            </a:r>
          </a:p>
          <a:p>
            <a:r>
              <a:rPr lang="en-US" dirty="0" smtClean="0"/>
              <a:t>Unionists</a:t>
            </a:r>
          </a:p>
          <a:p>
            <a:r>
              <a:rPr lang="en-US" dirty="0" smtClean="0"/>
              <a:t>Fugitive Slave Law</a:t>
            </a:r>
          </a:p>
          <a:p>
            <a:r>
              <a:rPr lang="en-US" dirty="0" smtClean="0"/>
              <a:t>Kansas Nebraska Act</a:t>
            </a:r>
          </a:p>
          <a:p>
            <a:r>
              <a:rPr lang="en-US" dirty="0" smtClean="0"/>
              <a:t>Tariffs</a:t>
            </a:r>
          </a:p>
          <a:p>
            <a:r>
              <a:rPr lang="en-US" dirty="0" smtClean="0"/>
              <a:t>Republican Party Formation</a:t>
            </a:r>
          </a:p>
          <a:p>
            <a:r>
              <a:rPr lang="en-US" dirty="0" smtClean="0"/>
              <a:t>Westward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3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Causes of the Civil War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Civil War</dc:title>
  <dc:creator>Don Abbatiello</dc:creator>
  <cp:lastModifiedBy>Don Abbatiello</cp:lastModifiedBy>
  <cp:revision>2</cp:revision>
  <dcterms:created xsi:type="dcterms:W3CDTF">2015-12-15T15:34:36Z</dcterms:created>
  <dcterms:modified xsi:type="dcterms:W3CDTF">2015-12-15T19:44:53Z</dcterms:modified>
</cp:coreProperties>
</file>