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0CDD-D666-471C-9AE8-97F246048718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47EF-5DC4-46B9-82CC-9978FF16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2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0CDD-D666-471C-9AE8-97F246048718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47EF-5DC4-46B9-82CC-9978FF16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5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0CDD-D666-471C-9AE8-97F246048718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47EF-5DC4-46B9-82CC-9978FF16742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603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0CDD-D666-471C-9AE8-97F246048718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47EF-5DC4-46B9-82CC-9978FF16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75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0CDD-D666-471C-9AE8-97F246048718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47EF-5DC4-46B9-82CC-9978FF16742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4385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0CDD-D666-471C-9AE8-97F246048718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47EF-5DC4-46B9-82CC-9978FF16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4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0CDD-D666-471C-9AE8-97F246048718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47EF-5DC4-46B9-82CC-9978FF16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13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0CDD-D666-471C-9AE8-97F246048718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47EF-5DC4-46B9-82CC-9978FF16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71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0CDD-D666-471C-9AE8-97F246048718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47EF-5DC4-46B9-82CC-9978FF16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2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0CDD-D666-471C-9AE8-97F246048718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47EF-5DC4-46B9-82CC-9978FF16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2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0CDD-D666-471C-9AE8-97F246048718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47EF-5DC4-46B9-82CC-9978FF16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15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0CDD-D666-471C-9AE8-97F246048718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47EF-5DC4-46B9-82CC-9978FF16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7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0CDD-D666-471C-9AE8-97F246048718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47EF-5DC4-46B9-82CC-9978FF16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6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0CDD-D666-471C-9AE8-97F246048718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47EF-5DC4-46B9-82CC-9978FF16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3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0CDD-D666-471C-9AE8-97F246048718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47EF-5DC4-46B9-82CC-9978FF16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0CDD-D666-471C-9AE8-97F246048718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47EF-5DC4-46B9-82CC-9978FF16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64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10CDD-D666-471C-9AE8-97F246048718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C2047EF-5DC4-46B9-82CC-9978FF16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05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3 &amp; 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will examine the events surrounding Alexander Hamilton’s death and the impact it has on American Politics.</a:t>
            </a:r>
          </a:p>
          <a:p>
            <a:endParaRPr lang="en-US" sz="2800" dirty="0"/>
          </a:p>
          <a:p>
            <a:pPr lvl="1"/>
            <a:r>
              <a:rPr lang="en-US" sz="2800" dirty="0" smtClean="0"/>
              <a:t>Chapter </a:t>
            </a:r>
            <a:r>
              <a:rPr lang="en-US" sz="2800" dirty="0" smtClean="0"/>
              <a:t>11 </a:t>
            </a:r>
            <a:r>
              <a:rPr lang="en-US" sz="2800" dirty="0" smtClean="0"/>
              <a:t>Homework</a:t>
            </a:r>
          </a:p>
          <a:p>
            <a:pPr lvl="1"/>
            <a:r>
              <a:rPr lang="en-US" sz="2800" dirty="0" smtClean="0"/>
              <a:t>Chapter 11 Notes</a:t>
            </a:r>
            <a:endParaRPr lang="en-US" sz="2800" dirty="0" smtClean="0"/>
          </a:p>
          <a:p>
            <a:pPr lvl="1"/>
            <a:r>
              <a:rPr lang="en-US" sz="2800" dirty="0" smtClean="0"/>
              <a:t>Duel at Dawn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543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Duel at Dawn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1959"/>
            <a:ext cx="8596668" cy="4559403"/>
          </a:xfrm>
        </p:spPr>
        <p:txBody>
          <a:bodyPr>
            <a:noAutofit/>
          </a:bodyPr>
          <a:lstStyle/>
          <a:p>
            <a:r>
              <a:rPr lang="en-US" sz="2800" dirty="0" smtClean="0"/>
              <a:t>Why was there ill will between Hamilton and Burr?</a:t>
            </a:r>
          </a:p>
          <a:p>
            <a:r>
              <a:rPr lang="en-US" sz="2800" dirty="0" smtClean="0"/>
              <a:t>Why do you think they loaded their weapons in front of each other?</a:t>
            </a:r>
          </a:p>
          <a:p>
            <a:r>
              <a:rPr lang="en-US" sz="2800" dirty="0" smtClean="0"/>
              <a:t>How does Burr feel after the duel? How did the seconds know this?</a:t>
            </a:r>
          </a:p>
          <a:p>
            <a:r>
              <a:rPr lang="en-US" sz="2800" dirty="0" smtClean="0"/>
              <a:t>What does the doctor apply in an attempt to revive Hamilton?</a:t>
            </a:r>
          </a:p>
          <a:p>
            <a:r>
              <a:rPr lang="en-US" sz="2800" dirty="0" smtClean="0"/>
              <a:t>Did Hamilton intend to harm Burr that day? How do we know?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895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1761</TotalTime>
  <Words>99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Period 3 &amp; 7</vt:lpstr>
      <vt:lpstr>Duel at Dawn</vt:lpstr>
    </vt:vector>
  </TitlesOfParts>
  <Company>WCBOE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 3 &amp; 7</dc:title>
  <dc:creator>Don Abbatiello</dc:creator>
  <cp:lastModifiedBy>Don Abbatiello</cp:lastModifiedBy>
  <cp:revision>7</cp:revision>
  <dcterms:created xsi:type="dcterms:W3CDTF">2014-10-31T13:46:32Z</dcterms:created>
  <dcterms:modified xsi:type="dcterms:W3CDTF">2015-11-04T13:24:34Z</dcterms:modified>
</cp:coreProperties>
</file>