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6367-999D-4855-A406-835C2FA363D4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D78E-EFC0-47EE-B662-10AC8076A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1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6367-999D-4855-A406-835C2FA363D4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D78E-EFC0-47EE-B662-10AC8076A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9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6367-999D-4855-A406-835C2FA363D4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D78E-EFC0-47EE-B662-10AC8076A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5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6367-999D-4855-A406-835C2FA363D4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D78E-EFC0-47EE-B662-10AC8076A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5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6367-999D-4855-A406-835C2FA363D4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D78E-EFC0-47EE-B662-10AC8076A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6367-999D-4855-A406-835C2FA363D4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D78E-EFC0-47EE-B662-10AC8076A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6367-999D-4855-A406-835C2FA363D4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D78E-EFC0-47EE-B662-10AC8076A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5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6367-999D-4855-A406-835C2FA363D4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D78E-EFC0-47EE-B662-10AC8076A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84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6367-999D-4855-A406-835C2FA363D4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D78E-EFC0-47EE-B662-10AC8076A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5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6367-999D-4855-A406-835C2FA363D4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D78E-EFC0-47EE-B662-10AC8076A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7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6367-999D-4855-A406-835C2FA363D4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D78E-EFC0-47EE-B662-10AC8076A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6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86367-999D-4855-A406-835C2FA363D4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4D78E-EFC0-47EE-B662-10AC8076A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Codes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538336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happened to black children who had no parents or had parents who couldn’t care for them? Who was given preference when it came to this?</a:t>
            </a:r>
          </a:p>
          <a:p>
            <a:r>
              <a:rPr lang="en-US" dirty="0" smtClean="0"/>
              <a:t>What was the master or given permission to do?</a:t>
            </a:r>
          </a:p>
          <a:p>
            <a:r>
              <a:rPr lang="en-US" dirty="0" smtClean="0"/>
              <a:t>What punishment awaited convicted vagrants?</a:t>
            </a:r>
          </a:p>
          <a:p>
            <a:r>
              <a:rPr lang="en-US" dirty="0" smtClean="0"/>
              <a:t>What punishment was given to whites who assembled with free blacks?</a:t>
            </a:r>
          </a:p>
          <a:p>
            <a:r>
              <a:rPr lang="en-US" dirty="0" smtClean="0"/>
              <a:t>What type of tax was levied on free blacks? How much per year?</a:t>
            </a:r>
          </a:p>
          <a:p>
            <a:r>
              <a:rPr lang="en-US" dirty="0" smtClean="0"/>
              <a:t>What was it against the law to own if you were a free black not in the military?</a:t>
            </a:r>
          </a:p>
          <a:p>
            <a:r>
              <a:rPr lang="en-US" dirty="0" smtClean="0"/>
              <a:t>What were some of the non-violent acts that could get a freedman fined or imprisoned?</a:t>
            </a:r>
          </a:p>
          <a:p>
            <a:r>
              <a:rPr lang="en-US" dirty="0" smtClean="0"/>
              <a:t>What were whites allowed to do to a freed black who quit their job?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51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Black Codes </vt:lpstr>
    </vt:vector>
  </TitlesOfParts>
  <Company>WCBOE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Codes </dc:title>
  <dc:creator>Don Abbatiello</dc:creator>
  <cp:lastModifiedBy>Don Abbatiello</cp:lastModifiedBy>
  <cp:revision>1</cp:revision>
  <dcterms:created xsi:type="dcterms:W3CDTF">2017-01-17T19:42:29Z</dcterms:created>
  <dcterms:modified xsi:type="dcterms:W3CDTF">2017-01-17T19:42:36Z</dcterms:modified>
</cp:coreProperties>
</file>