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1"/>
  </p:notesMasterIdLst>
  <p:handoutMasterIdLst>
    <p:handoutMasterId r:id="rId12"/>
  </p:handoutMasterIdLst>
  <p:sldIdLst>
    <p:sldId id="270" r:id="rId6"/>
    <p:sldId id="268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B2A80E-1A32-4FAC-96D5-BE1F15D4DCB2}" type="datetimeFigureOut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3420BC-12AE-4417-AAD2-AE8BA9BF4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03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8D1F6-9B44-49DF-885C-B52EBA12007C}" type="datetimeFigureOut">
              <a:rPr lang="en-US" altLang="en-US"/>
              <a:pPr/>
              <a:t>10/8/2015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09A8F-BEA0-46C8-9062-B3BD2C08B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201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49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CEF993C-F25C-416B-ABD6-4C50E073673D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 eaLnBrk="1" hangingPunct="1"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13D64A-265B-4CF3-A015-CB3D8B8A2890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 eaLnBrk="1" hangingPunct="1"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5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97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03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8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events of Lexington and Concord and how they initiated the American Revolution.</a:t>
            </a:r>
          </a:p>
          <a:p>
            <a:pPr lvl="1"/>
            <a:r>
              <a:rPr lang="en-US" dirty="0" smtClean="0"/>
              <a:t>Warm Up: How can a country with no military defeat the most powerful nation on the planet?</a:t>
            </a:r>
          </a:p>
          <a:p>
            <a:pPr lvl="1"/>
            <a:r>
              <a:rPr lang="en-US" dirty="0" smtClean="0"/>
              <a:t>Details of the Battle of Lexington</a:t>
            </a:r>
          </a:p>
          <a:p>
            <a:pPr lvl="1"/>
            <a:r>
              <a:rPr lang="en-US" dirty="0" smtClean="0"/>
              <a:t>Clip on Battle of Lexington</a:t>
            </a:r>
          </a:p>
          <a:p>
            <a:pPr lvl="1"/>
            <a:r>
              <a:rPr lang="en-US" dirty="0" smtClean="0"/>
              <a:t>Complete causes chart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story do the minutemen tell?</a:t>
            </a:r>
          </a:p>
          <a:p>
            <a:r>
              <a:rPr lang="en-US" dirty="0"/>
              <a:t>How does this differ from Barker’s account</a:t>
            </a:r>
            <a:r>
              <a:rPr lang="en-US" dirty="0" smtClean="0"/>
              <a:t>?</a:t>
            </a:r>
          </a:p>
          <a:p>
            <a:r>
              <a:rPr lang="en-US" dirty="0"/>
              <a:t>Which account do you find more reliable? Why?</a:t>
            </a:r>
          </a:p>
          <a:p>
            <a:r>
              <a:rPr lang="en-US" dirty="0"/>
              <a:t>Are there any facts that both accounts agree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smtClean="0">
                <a:latin typeface="Helvetica" panose="020B0604020202020204" pitchFamily="34" charset="0"/>
              </a:rPr>
              <a:t>Amos Doolittle, 1775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33544"/>
            <a:ext cx="7076440" cy="472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smtClean="0">
                <a:latin typeface="Helvetica" panose="020B0604020202020204" pitchFamily="34" charset="0"/>
              </a:rPr>
              <a:t>Henry Sandham, 1886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71698"/>
            <a:ext cx="7397026" cy="446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095130"/>
            <a:ext cx="7658100" cy="1262062"/>
          </a:xfrm>
        </p:spPr>
        <p:txBody>
          <a:bodyPr/>
          <a:lstStyle/>
          <a:p>
            <a:r>
              <a:rPr lang="en-US" b="0" dirty="0"/>
              <a:t>Which of these images is probably more accurate based on our reading </a:t>
            </a:r>
            <a:r>
              <a:rPr lang="en-US" b="0" dirty="0" smtClean="0"/>
              <a:t>of the </a:t>
            </a:r>
            <a:r>
              <a:rPr lang="en-US" b="0" dirty="0"/>
              <a:t>documents?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114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Helvetica</vt:lpstr>
      <vt:lpstr>Lucida Sans</vt:lpstr>
      <vt:lpstr>Times</vt:lpstr>
      <vt:lpstr>Title Slide</vt:lpstr>
      <vt:lpstr>Basic Slide</vt:lpstr>
      <vt:lpstr>Transition Slide</vt:lpstr>
      <vt:lpstr>Transition Slide #2</vt:lpstr>
      <vt:lpstr>End Slide</vt:lpstr>
      <vt:lpstr>Period 3 &amp; 7</vt:lpstr>
      <vt:lpstr>Readings</vt:lpstr>
      <vt:lpstr>Amos Doolittle, 1775</vt:lpstr>
      <vt:lpstr>Henry Sandham, 1886</vt:lpstr>
      <vt:lpstr>Which of these images is probably more accurate based on our reading of the documents?</vt:lpstr>
    </vt:vector>
  </TitlesOfParts>
  <Company>CRESST/CSE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Don Abbatiello</cp:lastModifiedBy>
  <cp:revision>54</cp:revision>
  <dcterms:created xsi:type="dcterms:W3CDTF">2012-10-30T21:52:11Z</dcterms:created>
  <dcterms:modified xsi:type="dcterms:W3CDTF">2015-10-08T17:59:34Z</dcterms:modified>
</cp:coreProperties>
</file>